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8" r:id="rId1"/>
  </p:sldMasterIdLst>
  <p:notesMasterIdLst>
    <p:notesMasterId r:id="rId20"/>
  </p:notesMasterIdLst>
  <p:handoutMasterIdLst>
    <p:handoutMasterId r:id="rId21"/>
  </p:handoutMasterIdLst>
  <p:sldIdLst>
    <p:sldId id="271" r:id="rId2"/>
    <p:sldId id="272" r:id="rId3"/>
    <p:sldId id="276" r:id="rId4"/>
    <p:sldId id="284" r:id="rId5"/>
    <p:sldId id="285" r:id="rId6"/>
    <p:sldId id="287" r:id="rId7"/>
    <p:sldId id="610" r:id="rId8"/>
    <p:sldId id="613" r:id="rId9"/>
    <p:sldId id="612" r:id="rId10"/>
    <p:sldId id="614" r:id="rId11"/>
    <p:sldId id="273" r:id="rId12"/>
    <p:sldId id="274" r:id="rId13"/>
    <p:sldId id="275" r:id="rId14"/>
    <p:sldId id="277" r:id="rId15"/>
    <p:sldId id="615" r:id="rId16"/>
    <p:sldId id="278" r:id="rId17"/>
    <p:sldId id="283"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AF0000"/>
    <a:srgbClr val="BF2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F269A5-57FA-E14B-AEF5-5C4BAC6FE73C}" v="511" dt="2025-05-03T11:50:58.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p:scale>
          <a:sx n="100" d="100"/>
          <a:sy n="100" d="100"/>
        </p:scale>
        <p:origin x="1448" y="504"/>
      </p:cViewPr>
      <p:guideLst>
        <p:guide orient="horz"/>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Miner" userId="3d6ad871-a52b-47c0-bd3a-8a84b766a492" providerId="ADAL" clId="{80B1C5AA-2246-455A-8470-DBF6269B62BA}"/>
    <pc:docChg chg="custSel modSld">
      <pc:chgData name="Lisa Miner" userId="3d6ad871-a52b-47c0-bd3a-8a84b766a492" providerId="ADAL" clId="{80B1C5AA-2246-455A-8470-DBF6269B62BA}" dt="2025-05-02T15:43:02.557" v="7" actId="6549"/>
      <pc:docMkLst>
        <pc:docMk/>
      </pc:docMkLst>
      <pc:sldChg chg="modSp mod">
        <pc:chgData name="Lisa Miner" userId="3d6ad871-a52b-47c0-bd3a-8a84b766a492" providerId="ADAL" clId="{80B1C5AA-2246-455A-8470-DBF6269B62BA}" dt="2025-05-02T15:42:26.527" v="6" actId="20577"/>
        <pc:sldMkLst>
          <pc:docMk/>
          <pc:sldMk cId="165236927" sldId="275"/>
        </pc:sldMkLst>
        <pc:spChg chg="mod">
          <ac:chgData name="Lisa Miner" userId="3d6ad871-a52b-47c0-bd3a-8a84b766a492" providerId="ADAL" clId="{80B1C5AA-2246-455A-8470-DBF6269B62BA}" dt="2025-05-02T15:42:26.527" v="6" actId="20577"/>
          <ac:spMkLst>
            <pc:docMk/>
            <pc:sldMk cId="165236927" sldId="275"/>
            <ac:spMk id="6" creationId="{A8643DA6-2A2F-E6F8-4CDA-A061B763A03C}"/>
          </ac:spMkLst>
        </pc:spChg>
      </pc:sldChg>
      <pc:sldChg chg="modSp mod">
        <pc:chgData name="Lisa Miner" userId="3d6ad871-a52b-47c0-bd3a-8a84b766a492" providerId="ADAL" clId="{80B1C5AA-2246-455A-8470-DBF6269B62BA}" dt="2025-05-02T15:43:02.557" v="7" actId="6549"/>
        <pc:sldMkLst>
          <pc:docMk/>
          <pc:sldMk cId="1230470561" sldId="283"/>
        </pc:sldMkLst>
        <pc:spChg chg="mod">
          <ac:chgData name="Lisa Miner" userId="3d6ad871-a52b-47c0-bd3a-8a84b766a492" providerId="ADAL" clId="{80B1C5AA-2246-455A-8470-DBF6269B62BA}" dt="2025-05-02T15:43:02.557" v="7" actId="6549"/>
          <ac:spMkLst>
            <pc:docMk/>
            <pc:sldMk cId="1230470561" sldId="283"/>
            <ac:spMk id="2" creationId="{25F88AA0-EC7D-5FE3-168A-3102221BAE9C}"/>
          </ac:spMkLst>
        </pc:spChg>
      </pc:sldChg>
      <pc:sldChg chg="modSp mod">
        <pc:chgData name="Lisa Miner" userId="3d6ad871-a52b-47c0-bd3a-8a84b766a492" providerId="ADAL" clId="{80B1C5AA-2246-455A-8470-DBF6269B62BA}" dt="2025-05-02T15:41:05.390" v="2" actId="20577"/>
        <pc:sldMkLst>
          <pc:docMk/>
          <pc:sldMk cId="103133466" sldId="285"/>
        </pc:sldMkLst>
        <pc:spChg chg="mod">
          <ac:chgData name="Lisa Miner" userId="3d6ad871-a52b-47c0-bd3a-8a84b766a492" providerId="ADAL" clId="{80B1C5AA-2246-455A-8470-DBF6269B62BA}" dt="2025-05-02T15:41:05.390" v="2" actId="20577"/>
          <ac:spMkLst>
            <pc:docMk/>
            <pc:sldMk cId="103133466" sldId="285"/>
            <ac:spMk id="2" creationId="{3C5EC5F0-79BA-0DA3-4188-8763219A9EE2}"/>
          </ac:spMkLst>
        </pc:spChg>
      </pc:sldChg>
    </pc:docChg>
  </pc:docChgLst>
  <pc:docChgLst>
    <pc:chgData name="John Acardo" userId="81dbead8-a25f-4486-9d93-9cce6d5931ec" providerId="ADAL" clId="{8CF269A5-57FA-E14B-AEF5-5C4BAC6FE73C}"/>
    <pc:docChg chg="custSel addSld delSld modSld">
      <pc:chgData name="John Acardo" userId="81dbead8-a25f-4486-9d93-9cce6d5931ec" providerId="ADAL" clId="{8CF269A5-57FA-E14B-AEF5-5C4BAC6FE73C}" dt="2025-05-04T12:08:03.709" v="3491" actId="1076"/>
      <pc:docMkLst>
        <pc:docMk/>
      </pc:docMkLst>
      <pc:sldChg chg="modSp mod">
        <pc:chgData name="John Acardo" userId="81dbead8-a25f-4486-9d93-9cce6d5931ec" providerId="ADAL" clId="{8CF269A5-57FA-E14B-AEF5-5C4BAC6FE73C}" dt="2025-05-01T12:38:22.678" v="46" actId="20577"/>
        <pc:sldMkLst>
          <pc:docMk/>
          <pc:sldMk cId="239249170" sldId="271"/>
        </pc:sldMkLst>
        <pc:spChg chg="mod">
          <ac:chgData name="John Acardo" userId="81dbead8-a25f-4486-9d93-9cce6d5931ec" providerId="ADAL" clId="{8CF269A5-57FA-E14B-AEF5-5C4BAC6FE73C}" dt="2025-05-01T12:38:16.737" v="31" actId="20577"/>
          <ac:spMkLst>
            <pc:docMk/>
            <pc:sldMk cId="239249170" sldId="271"/>
            <ac:spMk id="2" creationId="{00000000-0000-0000-0000-000000000000}"/>
          </ac:spMkLst>
        </pc:spChg>
        <pc:spChg chg="mod">
          <ac:chgData name="John Acardo" userId="81dbead8-a25f-4486-9d93-9cce6d5931ec" providerId="ADAL" clId="{8CF269A5-57FA-E14B-AEF5-5C4BAC6FE73C}" dt="2025-05-01T12:38:22.678" v="46" actId="20577"/>
          <ac:spMkLst>
            <pc:docMk/>
            <pc:sldMk cId="239249170" sldId="271"/>
            <ac:spMk id="4" creationId="{00000000-0000-0000-0000-000000000000}"/>
          </ac:spMkLst>
        </pc:spChg>
      </pc:sldChg>
      <pc:sldChg chg="modSp mod">
        <pc:chgData name="John Acardo" userId="81dbead8-a25f-4486-9d93-9cce6d5931ec" providerId="ADAL" clId="{8CF269A5-57FA-E14B-AEF5-5C4BAC6FE73C}" dt="2025-05-02T18:55:32.015" v="3181" actId="20577"/>
        <pc:sldMkLst>
          <pc:docMk/>
          <pc:sldMk cId="397412603" sldId="272"/>
        </pc:sldMkLst>
        <pc:spChg chg="mod">
          <ac:chgData name="John Acardo" userId="81dbead8-a25f-4486-9d93-9cce6d5931ec" providerId="ADAL" clId="{8CF269A5-57FA-E14B-AEF5-5C4BAC6FE73C}" dt="2025-05-02T18:55:32.015" v="3181" actId="20577"/>
          <ac:spMkLst>
            <pc:docMk/>
            <pc:sldMk cId="397412603" sldId="272"/>
            <ac:spMk id="2" creationId="{00000000-0000-0000-0000-000000000000}"/>
          </ac:spMkLst>
        </pc:spChg>
      </pc:sldChg>
      <pc:sldChg chg="modSp mod">
        <pc:chgData name="John Acardo" userId="81dbead8-a25f-4486-9d93-9cce6d5931ec" providerId="ADAL" clId="{8CF269A5-57FA-E14B-AEF5-5C4BAC6FE73C}" dt="2025-05-02T18:47:24.391" v="3130" actId="1076"/>
        <pc:sldMkLst>
          <pc:docMk/>
          <pc:sldMk cId="165236927" sldId="275"/>
        </pc:sldMkLst>
        <pc:spChg chg="mod">
          <ac:chgData name="John Acardo" userId="81dbead8-a25f-4486-9d93-9cce6d5931ec" providerId="ADAL" clId="{8CF269A5-57FA-E14B-AEF5-5C4BAC6FE73C}" dt="2025-05-01T12:44:37.594" v="374" actId="20577"/>
          <ac:spMkLst>
            <pc:docMk/>
            <pc:sldMk cId="165236927" sldId="275"/>
            <ac:spMk id="6" creationId="{A8643DA6-2A2F-E6F8-4CDA-A061B763A03C}"/>
          </ac:spMkLst>
        </pc:spChg>
        <pc:picChg chg="mod">
          <ac:chgData name="John Acardo" userId="81dbead8-a25f-4486-9d93-9cce6d5931ec" providerId="ADAL" clId="{8CF269A5-57FA-E14B-AEF5-5C4BAC6FE73C}" dt="2025-05-02T18:47:24.391" v="3130" actId="1076"/>
          <ac:picMkLst>
            <pc:docMk/>
            <pc:sldMk cId="165236927" sldId="275"/>
            <ac:picMk id="5" creationId="{12A1E539-C813-6FF5-3540-4B69BF567F2B}"/>
          </ac:picMkLst>
        </pc:picChg>
      </pc:sldChg>
      <pc:sldChg chg="addSp modSp mod modNotesTx">
        <pc:chgData name="John Acardo" userId="81dbead8-a25f-4486-9d93-9cce6d5931ec" providerId="ADAL" clId="{8CF269A5-57FA-E14B-AEF5-5C4BAC6FE73C}" dt="2025-05-03T11:51:10.699" v="3484" actId="20577"/>
        <pc:sldMkLst>
          <pc:docMk/>
          <pc:sldMk cId="120343369" sldId="276"/>
        </pc:sldMkLst>
        <pc:spChg chg="mod">
          <ac:chgData name="John Acardo" userId="81dbead8-a25f-4486-9d93-9cce6d5931ec" providerId="ADAL" clId="{8CF269A5-57FA-E14B-AEF5-5C4BAC6FE73C}" dt="2025-05-01T12:52:37.696" v="671" actId="20577"/>
          <ac:spMkLst>
            <pc:docMk/>
            <pc:sldMk cId="120343369" sldId="276"/>
            <ac:spMk id="2" creationId="{0228D643-ED35-2511-ADBA-A74633C73524}"/>
          </ac:spMkLst>
        </pc:spChg>
        <pc:spChg chg="mod">
          <ac:chgData name="John Acardo" userId="81dbead8-a25f-4486-9d93-9cce6d5931ec" providerId="ADAL" clId="{8CF269A5-57FA-E14B-AEF5-5C4BAC6FE73C}" dt="2025-05-01T12:49:44.328" v="413" actId="20577"/>
          <ac:spMkLst>
            <pc:docMk/>
            <pc:sldMk cId="120343369" sldId="276"/>
            <ac:spMk id="3" creationId="{7118A23F-2F8B-2B31-C2C6-38EE29643DFA}"/>
          </ac:spMkLst>
        </pc:spChg>
        <pc:spChg chg="add mod">
          <ac:chgData name="John Acardo" userId="81dbead8-a25f-4486-9d93-9cce6d5931ec" providerId="ADAL" clId="{8CF269A5-57FA-E14B-AEF5-5C4BAC6FE73C}" dt="2025-05-01T12:51:20.456" v="490" actId="1076"/>
          <ac:spMkLst>
            <pc:docMk/>
            <pc:sldMk cId="120343369" sldId="276"/>
            <ac:spMk id="6" creationId="{1EF7B1D7-0505-C396-70F5-E0E2A463FC00}"/>
          </ac:spMkLst>
        </pc:spChg>
        <pc:picChg chg="add mod">
          <ac:chgData name="John Acardo" userId="81dbead8-a25f-4486-9d93-9cce6d5931ec" providerId="ADAL" clId="{8CF269A5-57FA-E14B-AEF5-5C4BAC6FE73C}" dt="2025-05-01T12:50:46.436" v="417" actId="1076"/>
          <ac:picMkLst>
            <pc:docMk/>
            <pc:sldMk cId="120343369" sldId="276"/>
            <ac:picMk id="5" creationId="{F26A119C-784E-7B66-9537-2872A559CD8A}"/>
          </ac:picMkLst>
        </pc:picChg>
      </pc:sldChg>
      <pc:sldChg chg="modSp mod">
        <pc:chgData name="John Acardo" userId="81dbead8-a25f-4486-9d93-9cce6d5931ec" providerId="ADAL" clId="{8CF269A5-57FA-E14B-AEF5-5C4BAC6FE73C}" dt="2025-05-01T12:44:45.689" v="375" actId="20577"/>
        <pc:sldMkLst>
          <pc:docMk/>
          <pc:sldMk cId="2637005329" sldId="277"/>
        </pc:sldMkLst>
        <pc:spChg chg="mod">
          <ac:chgData name="John Acardo" userId="81dbead8-a25f-4486-9d93-9cce6d5931ec" providerId="ADAL" clId="{8CF269A5-57FA-E14B-AEF5-5C4BAC6FE73C}" dt="2025-05-01T12:44:45.689" v="375" actId="20577"/>
          <ac:spMkLst>
            <pc:docMk/>
            <pc:sldMk cId="2637005329" sldId="277"/>
            <ac:spMk id="6" creationId="{3BD1FD38-B77D-6670-F308-CB814AB52C50}"/>
          </ac:spMkLst>
        </pc:spChg>
      </pc:sldChg>
      <pc:sldChg chg="modSp mod">
        <pc:chgData name="John Acardo" userId="81dbead8-a25f-4486-9d93-9cce6d5931ec" providerId="ADAL" clId="{8CF269A5-57FA-E14B-AEF5-5C4BAC6FE73C}" dt="2025-05-04T12:08:03.709" v="3491" actId="1076"/>
        <pc:sldMkLst>
          <pc:docMk/>
          <pc:sldMk cId="1107542515" sldId="278"/>
        </pc:sldMkLst>
        <pc:spChg chg="mod">
          <ac:chgData name="John Acardo" userId="81dbead8-a25f-4486-9d93-9cce6d5931ec" providerId="ADAL" clId="{8CF269A5-57FA-E14B-AEF5-5C4BAC6FE73C}" dt="2025-05-04T12:07:57.327" v="3489" actId="207"/>
          <ac:spMkLst>
            <pc:docMk/>
            <pc:sldMk cId="1107542515" sldId="278"/>
            <ac:spMk id="6" creationId="{8949AB81-5358-CDB1-935E-FA243B6D7570}"/>
          </ac:spMkLst>
        </pc:spChg>
        <pc:picChg chg="mod">
          <ac:chgData name="John Acardo" userId="81dbead8-a25f-4486-9d93-9cce6d5931ec" providerId="ADAL" clId="{8CF269A5-57FA-E14B-AEF5-5C4BAC6FE73C}" dt="2025-05-04T12:08:03.709" v="3491" actId="1076"/>
          <ac:picMkLst>
            <pc:docMk/>
            <pc:sldMk cId="1107542515" sldId="278"/>
            <ac:picMk id="4" creationId="{B68F1A47-38AF-2BE6-1702-390A611D308C}"/>
          </ac:picMkLst>
        </pc:picChg>
      </pc:sldChg>
      <pc:sldChg chg="del">
        <pc:chgData name="John Acardo" userId="81dbead8-a25f-4486-9d93-9cce6d5931ec" providerId="ADAL" clId="{8CF269A5-57FA-E14B-AEF5-5C4BAC6FE73C}" dt="2025-05-01T12:43:06.022" v="241" actId="2696"/>
        <pc:sldMkLst>
          <pc:docMk/>
          <pc:sldMk cId="2784431975" sldId="280"/>
        </pc:sldMkLst>
      </pc:sldChg>
      <pc:sldChg chg="del">
        <pc:chgData name="John Acardo" userId="81dbead8-a25f-4486-9d93-9cce6d5931ec" providerId="ADAL" clId="{8CF269A5-57FA-E14B-AEF5-5C4BAC6FE73C}" dt="2025-05-01T12:43:07.036" v="242" actId="2696"/>
        <pc:sldMkLst>
          <pc:docMk/>
          <pc:sldMk cId="3081603039" sldId="281"/>
        </pc:sldMkLst>
      </pc:sldChg>
      <pc:sldChg chg="addSp delSp modSp mod">
        <pc:chgData name="John Acardo" userId="81dbead8-a25f-4486-9d93-9cce6d5931ec" providerId="ADAL" clId="{8CF269A5-57FA-E14B-AEF5-5C4BAC6FE73C}" dt="2025-05-01T16:17:01.257" v="2982" actId="1076"/>
        <pc:sldMkLst>
          <pc:docMk/>
          <pc:sldMk cId="741298196" sldId="282"/>
        </pc:sldMkLst>
        <pc:spChg chg="mod">
          <ac:chgData name="John Acardo" userId="81dbead8-a25f-4486-9d93-9cce6d5931ec" providerId="ADAL" clId="{8CF269A5-57FA-E14B-AEF5-5C4BAC6FE73C}" dt="2025-05-01T16:16:56.015" v="2980" actId="20577"/>
          <ac:spMkLst>
            <pc:docMk/>
            <pc:sldMk cId="741298196" sldId="282"/>
            <ac:spMk id="3" creationId="{0910D416-64F2-DE27-D578-3B6AE651CB81}"/>
          </ac:spMkLst>
        </pc:spChg>
        <pc:spChg chg="add mod">
          <ac:chgData name="John Acardo" userId="81dbead8-a25f-4486-9d93-9cce6d5931ec" providerId="ADAL" clId="{8CF269A5-57FA-E14B-AEF5-5C4BAC6FE73C}" dt="2025-05-01T16:17:01.257" v="2982" actId="1076"/>
          <ac:spMkLst>
            <pc:docMk/>
            <pc:sldMk cId="741298196" sldId="282"/>
            <ac:spMk id="9" creationId="{A55FC7C1-7396-C1F2-08F8-23138CC7EA37}"/>
          </ac:spMkLst>
        </pc:spChg>
        <pc:picChg chg="add mod">
          <ac:chgData name="John Acardo" userId="81dbead8-a25f-4486-9d93-9cce6d5931ec" providerId="ADAL" clId="{8CF269A5-57FA-E14B-AEF5-5C4BAC6FE73C}" dt="2025-05-01T16:15:46.766" v="2900" actId="1076"/>
          <ac:picMkLst>
            <pc:docMk/>
            <pc:sldMk cId="741298196" sldId="282"/>
            <ac:picMk id="7" creationId="{53C5B7EA-2DD3-F178-9291-1324C9E91BD2}"/>
          </ac:picMkLst>
        </pc:picChg>
      </pc:sldChg>
      <pc:sldChg chg="modSp mod">
        <pc:chgData name="John Acardo" userId="81dbead8-a25f-4486-9d93-9cce6d5931ec" providerId="ADAL" clId="{8CF269A5-57FA-E14B-AEF5-5C4BAC6FE73C}" dt="2025-05-03T00:09:30.579" v="3332" actId="207"/>
        <pc:sldMkLst>
          <pc:docMk/>
          <pc:sldMk cId="1230470561" sldId="283"/>
        </pc:sldMkLst>
        <pc:spChg chg="mod">
          <ac:chgData name="John Acardo" userId="81dbead8-a25f-4486-9d93-9cce6d5931ec" providerId="ADAL" clId="{8CF269A5-57FA-E14B-AEF5-5C4BAC6FE73C}" dt="2025-05-03T00:09:30.579" v="3332" actId="207"/>
          <ac:spMkLst>
            <pc:docMk/>
            <pc:sldMk cId="1230470561" sldId="283"/>
            <ac:spMk id="2" creationId="{25F88AA0-EC7D-5FE3-168A-3102221BAE9C}"/>
          </ac:spMkLst>
        </pc:spChg>
        <pc:spChg chg="mod">
          <ac:chgData name="John Acardo" userId="81dbead8-a25f-4486-9d93-9cce6d5931ec" providerId="ADAL" clId="{8CF269A5-57FA-E14B-AEF5-5C4BAC6FE73C}" dt="2025-05-02T18:55:26.011" v="3179" actId="20577"/>
          <ac:spMkLst>
            <pc:docMk/>
            <pc:sldMk cId="1230470561" sldId="283"/>
            <ac:spMk id="3" creationId="{EB0A702E-1DAE-1F87-E644-DCEEB2B8A42C}"/>
          </ac:spMkLst>
        </pc:spChg>
      </pc:sldChg>
      <pc:sldChg chg="addSp delSp modSp add mod modNotesTx">
        <pc:chgData name="John Acardo" userId="81dbead8-a25f-4486-9d93-9cce6d5931ec" providerId="ADAL" clId="{8CF269A5-57FA-E14B-AEF5-5C4BAC6FE73C}" dt="2025-05-03T11:51:07.519" v="3483" actId="20577"/>
        <pc:sldMkLst>
          <pc:docMk/>
          <pc:sldMk cId="603316973" sldId="284"/>
        </pc:sldMkLst>
        <pc:spChg chg="mod">
          <ac:chgData name="John Acardo" userId="81dbead8-a25f-4486-9d93-9cce6d5931ec" providerId="ADAL" clId="{8CF269A5-57FA-E14B-AEF5-5C4BAC6FE73C}" dt="2025-05-02T18:34:50.061" v="3043" actId="20577"/>
          <ac:spMkLst>
            <pc:docMk/>
            <pc:sldMk cId="603316973" sldId="284"/>
            <ac:spMk id="2" creationId="{E63F9EAF-A527-C9CD-A3A0-B92528FFD6F3}"/>
          </ac:spMkLst>
        </pc:spChg>
        <pc:spChg chg="mod">
          <ac:chgData name="John Acardo" userId="81dbead8-a25f-4486-9d93-9cce6d5931ec" providerId="ADAL" clId="{8CF269A5-57FA-E14B-AEF5-5C4BAC6FE73C}" dt="2025-05-01T12:53:59.930" v="818" actId="20577"/>
          <ac:spMkLst>
            <pc:docMk/>
            <pc:sldMk cId="603316973" sldId="284"/>
            <ac:spMk id="3" creationId="{03FD96AE-8C1B-858E-4005-A4DD4F4D66B4}"/>
          </ac:spMkLst>
        </pc:spChg>
        <pc:picChg chg="add mod">
          <ac:chgData name="John Acardo" userId="81dbead8-a25f-4486-9d93-9cce6d5931ec" providerId="ADAL" clId="{8CF269A5-57FA-E14B-AEF5-5C4BAC6FE73C}" dt="2025-05-01T12:54:18.213" v="824" actId="1076"/>
          <ac:picMkLst>
            <pc:docMk/>
            <pc:sldMk cId="603316973" sldId="284"/>
            <ac:picMk id="7" creationId="{DB325545-B93C-8341-0ED0-AD1AB6074E58}"/>
          </ac:picMkLst>
        </pc:picChg>
      </pc:sldChg>
      <pc:sldChg chg="modSp new mod">
        <pc:chgData name="John Acardo" userId="81dbead8-a25f-4486-9d93-9cce6d5931ec" providerId="ADAL" clId="{8CF269A5-57FA-E14B-AEF5-5C4BAC6FE73C}" dt="2025-05-01T13:10:10.337" v="1531" actId="20577"/>
        <pc:sldMkLst>
          <pc:docMk/>
          <pc:sldMk cId="103133466" sldId="285"/>
        </pc:sldMkLst>
        <pc:spChg chg="mod">
          <ac:chgData name="John Acardo" userId="81dbead8-a25f-4486-9d93-9cce6d5931ec" providerId="ADAL" clId="{8CF269A5-57FA-E14B-AEF5-5C4BAC6FE73C}" dt="2025-05-01T13:10:10.337" v="1531" actId="20577"/>
          <ac:spMkLst>
            <pc:docMk/>
            <pc:sldMk cId="103133466" sldId="285"/>
            <ac:spMk id="2" creationId="{3C5EC5F0-79BA-0DA3-4188-8763219A9EE2}"/>
          </ac:spMkLst>
        </pc:spChg>
        <pc:spChg chg="mod">
          <ac:chgData name="John Acardo" userId="81dbead8-a25f-4486-9d93-9cce6d5931ec" providerId="ADAL" clId="{8CF269A5-57FA-E14B-AEF5-5C4BAC6FE73C}" dt="2025-05-01T13:03:39.963" v="1394" actId="20577"/>
          <ac:spMkLst>
            <pc:docMk/>
            <pc:sldMk cId="103133466" sldId="285"/>
            <ac:spMk id="3" creationId="{BA17C6F0-ACB7-3C82-2754-1CB290383645}"/>
          </ac:spMkLst>
        </pc:spChg>
      </pc:sldChg>
      <pc:sldChg chg="add del">
        <pc:chgData name="John Acardo" userId="81dbead8-a25f-4486-9d93-9cce6d5931ec" providerId="ADAL" clId="{8CF269A5-57FA-E14B-AEF5-5C4BAC6FE73C}" dt="2025-05-01T14:35:02.977" v="1549" actId="2696"/>
        <pc:sldMkLst>
          <pc:docMk/>
          <pc:sldMk cId="2093326582" sldId="286"/>
        </pc:sldMkLst>
      </pc:sldChg>
      <pc:sldChg chg="modSp add mod">
        <pc:chgData name="John Acardo" userId="81dbead8-a25f-4486-9d93-9cce6d5931ec" providerId="ADAL" clId="{8CF269A5-57FA-E14B-AEF5-5C4BAC6FE73C}" dt="2025-05-01T14:42:55.649" v="1876" actId="20577"/>
        <pc:sldMkLst>
          <pc:docMk/>
          <pc:sldMk cId="2783175926" sldId="287"/>
        </pc:sldMkLst>
        <pc:spChg chg="mod">
          <ac:chgData name="John Acardo" userId="81dbead8-a25f-4486-9d93-9cce6d5931ec" providerId="ADAL" clId="{8CF269A5-57FA-E14B-AEF5-5C4BAC6FE73C}" dt="2025-05-01T14:42:55.649" v="1876" actId="20577"/>
          <ac:spMkLst>
            <pc:docMk/>
            <pc:sldMk cId="2783175926" sldId="287"/>
            <ac:spMk id="2" creationId="{CC4B248B-7A52-C5F7-8A46-D3F4E34D8287}"/>
          </ac:spMkLst>
        </pc:spChg>
        <pc:spChg chg="mod">
          <ac:chgData name="John Acardo" userId="81dbead8-a25f-4486-9d93-9cce6d5931ec" providerId="ADAL" clId="{8CF269A5-57FA-E14B-AEF5-5C4BAC6FE73C}" dt="2025-05-01T13:28:05.391" v="1548" actId="20577"/>
          <ac:spMkLst>
            <pc:docMk/>
            <pc:sldMk cId="2783175926" sldId="287"/>
            <ac:spMk id="3" creationId="{575054A5-2C8D-D484-6644-08AF9B886DBF}"/>
          </ac:spMkLst>
        </pc:spChg>
      </pc:sldChg>
      <pc:sldChg chg="delSp modSp new del mod">
        <pc:chgData name="John Acardo" userId="81dbead8-a25f-4486-9d93-9cce6d5931ec" providerId="ADAL" clId="{8CF269A5-57FA-E14B-AEF5-5C4BAC6FE73C}" dt="2025-05-01T19:53:41.689" v="2983" actId="2696"/>
        <pc:sldMkLst>
          <pc:docMk/>
          <pc:sldMk cId="2062259101" sldId="288"/>
        </pc:sldMkLst>
      </pc:sldChg>
      <pc:sldChg chg="add del">
        <pc:chgData name="John Acardo" userId="81dbead8-a25f-4486-9d93-9cce6d5931ec" providerId="ADAL" clId="{8CF269A5-57FA-E14B-AEF5-5C4BAC6FE73C}" dt="2025-05-01T19:53:41.689" v="2983" actId="2696"/>
        <pc:sldMkLst>
          <pc:docMk/>
          <pc:sldMk cId="1136853273" sldId="294"/>
        </pc:sldMkLst>
      </pc:sldChg>
      <pc:sldChg chg="add del">
        <pc:chgData name="John Acardo" userId="81dbead8-a25f-4486-9d93-9cce6d5931ec" providerId="ADAL" clId="{8CF269A5-57FA-E14B-AEF5-5C4BAC6FE73C}" dt="2025-05-01T19:53:41.689" v="2983" actId="2696"/>
        <pc:sldMkLst>
          <pc:docMk/>
          <pc:sldMk cId="967647507" sldId="605"/>
        </pc:sldMkLst>
      </pc:sldChg>
      <pc:sldChg chg="add del">
        <pc:chgData name="John Acardo" userId="81dbead8-a25f-4486-9d93-9cce6d5931ec" providerId="ADAL" clId="{8CF269A5-57FA-E14B-AEF5-5C4BAC6FE73C}" dt="2025-05-01T15:29:59.859" v="1886" actId="2696"/>
        <pc:sldMkLst>
          <pc:docMk/>
          <pc:sldMk cId="2770234421" sldId="606"/>
        </pc:sldMkLst>
      </pc:sldChg>
      <pc:sldChg chg="add del">
        <pc:chgData name="John Acardo" userId="81dbead8-a25f-4486-9d93-9cce6d5931ec" providerId="ADAL" clId="{8CF269A5-57FA-E14B-AEF5-5C4BAC6FE73C}" dt="2025-05-01T15:29:59.859" v="1886" actId="2696"/>
        <pc:sldMkLst>
          <pc:docMk/>
          <pc:sldMk cId="2725967292" sldId="607"/>
        </pc:sldMkLst>
      </pc:sldChg>
      <pc:sldChg chg="add del">
        <pc:chgData name="John Acardo" userId="81dbead8-a25f-4486-9d93-9cce6d5931ec" providerId="ADAL" clId="{8CF269A5-57FA-E14B-AEF5-5C4BAC6FE73C}" dt="2025-05-01T19:53:41.689" v="2983" actId="2696"/>
        <pc:sldMkLst>
          <pc:docMk/>
          <pc:sldMk cId="3446472779" sldId="608"/>
        </pc:sldMkLst>
      </pc:sldChg>
      <pc:sldChg chg="add del">
        <pc:chgData name="John Acardo" userId="81dbead8-a25f-4486-9d93-9cce6d5931ec" providerId="ADAL" clId="{8CF269A5-57FA-E14B-AEF5-5C4BAC6FE73C}" dt="2025-05-01T15:29:59.859" v="1886" actId="2696"/>
        <pc:sldMkLst>
          <pc:docMk/>
          <pc:sldMk cId="3909280879" sldId="609"/>
        </pc:sldMkLst>
      </pc:sldChg>
      <pc:sldChg chg="delSp modSp new mod">
        <pc:chgData name="John Acardo" userId="81dbead8-a25f-4486-9d93-9cce6d5931ec" providerId="ADAL" clId="{8CF269A5-57FA-E14B-AEF5-5C4BAC6FE73C}" dt="2025-05-01T14:53:38.905" v="1885" actId="478"/>
        <pc:sldMkLst>
          <pc:docMk/>
          <pc:sldMk cId="2712274497" sldId="610"/>
        </pc:sldMkLst>
        <pc:spChg chg="mod">
          <ac:chgData name="John Acardo" userId="81dbead8-a25f-4486-9d93-9cce6d5931ec" providerId="ADAL" clId="{8CF269A5-57FA-E14B-AEF5-5C4BAC6FE73C}" dt="2025-05-01T14:53:36.897" v="1884" actId="20577"/>
          <ac:spMkLst>
            <pc:docMk/>
            <pc:sldMk cId="2712274497" sldId="610"/>
            <ac:spMk id="2" creationId="{60D7DC2D-F451-5CAF-E578-BF48B9CB75CF}"/>
          </ac:spMkLst>
        </pc:spChg>
      </pc:sldChg>
      <pc:sldChg chg="modSp new del mod">
        <pc:chgData name="John Acardo" userId="81dbead8-a25f-4486-9d93-9cce6d5931ec" providerId="ADAL" clId="{8CF269A5-57FA-E14B-AEF5-5C4BAC6FE73C}" dt="2025-05-01T19:53:41.689" v="2983" actId="2696"/>
        <pc:sldMkLst>
          <pc:docMk/>
          <pc:sldMk cId="232960286" sldId="611"/>
        </pc:sldMkLst>
      </pc:sldChg>
      <pc:sldChg chg="addSp delSp modSp new mod">
        <pc:chgData name="John Acardo" userId="81dbead8-a25f-4486-9d93-9cce6d5931ec" providerId="ADAL" clId="{8CF269A5-57FA-E14B-AEF5-5C4BAC6FE73C}" dt="2025-05-03T11:48:39.344" v="3479" actId="1076"/>
        <pc:sldMkLst>
          <pc:docMk/>
          <pc:sldMk cId="81776871" sldId="612"/>
        </pc:sldMkLst>
        <pc:spChg chg="mod">
          <ac:chgData name="John Acardo" userId="81dbead8-a25f-4486-9d93-9cce6d5931ec" providerId="ADAL" clId="{8CF269A5-57FA-E14B-AEF5-5C4BAC6FE73C}" dt="2025-05-01T15:32:30.245" v="1956" actId="20577"/>
          <ac:spMkLst>
            <pc:docMk/>
            <pc:sldMk cId="81776871" sldId="612"/>
            <ac:spMk id="3" creationId="{70365E26-B6D6-2CC8-D161-8B3D69F27D39}"/>
          </ac:spMkLst>
        </pc:spChg>
        <pc:spChg chg="add del mod">
          <ac:chgData name="John Acardo" userId="81dbead8-a25f-4486-9d93-9cce6d5931ec" providerId="ADAL" clId="{8CF269A5-57FA-E14B-AEF5-5C4BAC6FE73C}" dt="2025-05-03T11:35:05.345" v="3349" actId="478"/>
          <ac:spMkLst>
            <pc:docMk/>
            <pc:sldMk cId="81776871" sldId="612"/>
            <ac:spMk id="5" creationId="{5E0C824D-021F-799A-A5CB-0F5E548106B5}"/>
          </ac:spMkLst>
        </pc:spChg>
        <pc:spChg chg="add del mod">
          <ac:chgData name="John Acardo" userId="81dbead8-a25f-4486-9d93-9cce6d5931ec" providerId="ADAL" clId="{8CF269A5-57FA-E14B-AEF5-5C4BAC6FE73C}" dt="2025-05-03T11:35:07.599" v="3350" actId="478"/>
          <ac:spMkLst>
            <pc:docMk/>
            <pc:sldMk cId="81776871" sldId="612"/>
            <ac:spMk id="6" creationId="{96B89B44-74F0-93C4-3D11-11EB4684828D}"/>
          </ac:spMkLst>
        </pc:spChg>
        <pc:spChg chg="add mod">
          <ac:chgData name="John Acardo" userId="81dbead8-a25f-4486-9d93-9cce6d5931ec" providerId="ADAL" clId="{8CF269A5-57FA-E14B-AEF5-5C4BAC6FE73C}" dt="2025-05-03T11:48:34.225" v="3478" actId="1076"/>
          <ac:spMkLst>
            <pc:docMk/>
            <pc:sldMk cId="81776871" sldId="612"/>
            <ac:spMk id="8" creationId="{144AA94E-BE7A-A124-9308-39E836C5D4D3}"/>
          </ac:spMkLst>
        </pc:spChg>
        <pc:spChg chg="add mod">
          <ac:chgData name="John Acardo" userId="81dbead8-a25f-4486-9d93-9cce6d5931ec" providerId="ADAL" clId="{8CF269A5-57FA-E14B-AEF5-5C4BAC6FE73C}" dt="2025-05-03T11:48:39.344" v="3479" actId="1076"/>
          <ac:spMkLst>
            <pc:docMk/>
            <pc:sldMk cId="81776871" sldId="612"/>
            <ac:spMk id="9" creationId="{70477ADA-31C3-BB27-4B06-B2416367053A}"/>
          </ac:spMkLst>
        </pc:spChg>
        <pc:graphicFrameChg chg="add del mod">
          <ac:chgData name="John Acardo" userId="81dbead8-a25f-4486-9d93-9cce6d5931ec" providerId="ADAL" clId="{8CF269A5-57FA-E14B-AEF5-5C4BAC6FE73C}" dt="2025-05-03T11:35:02.150" v="3348" actId="478"/>
          <ac:graphicFrameMkLst>
            <pc:docMk/>
            <pc:sldMk cId="81776871" sldId="612"/>
            <ac:graphicFrameMk id="4" creationId="{131949C2-FBC6-2D07-5DB2-E0D94DA2E3E0}"/>
          </ac:graphicFrameMkLst>
        </pc:graphicFrameChg>
        <pc:graphicFrameChg chg="add mod">
          <ac:chgData name="John Acardo" userId="81dbead8-a25f-4486-9d93-9cce6d5931ec" providerId="ADAL" clId="{8CF269A5-57FA-E14B-AEF5-5C4BAC6FE73C}" dt="2025-05-03T11:47:56.565" v="3475" actId="14100"/>
          <ac:graphicFrameMkLst>
            <pc:docMk/>
            <pc:sldMk cId="81776871" sldId="612"/>
            <ac:graphicFrameMk id="7" creationId="{B6FE4004-D150-E6BC-C5D5-5056020BF4C8}"/>
          </ac:graphicFrameMkLst>
        </pc:graphicFrameChg>
      </pc:sldChg>
      <pc:sldChg chg="addSp delSp modSp new mod">
        <pc:chgData name="John Acardo" userId="81dbead8-a25f-4486-9d93-9cce6d5931ec" providerId="ADAL" clId="{8CF269A5-57FA-E14B-AEF5-5C4BAC6FE73C}" dt="2025-05-03T11:50:47.426" v="3482" actId="27918"/>
        <pc:sldMkLst>
          <pc:docMk/>
          <pc:sldMk cId="1088155775" sldId="613"/>
        </pc:sldMkLst>
        <pc:spChg chg="mod">
          <ac:chgData name="John Acardo" userId="81dbead8-a25f-4486-9d93-9cce6d5931ec" providerId="ADAL" clId="{8CF269A5-57FA-E14B-AEF5-5C4BAC6FE73C}" dt="2025-05-01T15:46:54.011" v="2362" actId="20577"/>
          <ac:spMkLst>
            <pc:docMk/>
            <pc:sldMk cId="1088155775" sldId="613"/>
            <ac:spMk id="3" creationId="{C44D2A6D-1FAF-1805-E8AD-8DF8AA2F1EBB}"/>
          </ac:spMkLst>
        </pc:spChg>
        <pc:spChg chg="add del mod">
          <ac:chgData name="John Acardo" userId="81dbead8-a25f-4486-9d93-9cce6d5931ec" providerId="ADAL" clId="{8CF269A5-57FA-E14B-AEF5-5C4BAC6FE73C}" dt="2025-05-03T11:34:39.157" v="3344" actId="478"/>
          <ac:spMkLst>
            <pc:docMk/>
            <pc:sldMk cId="1088155775" sldId="613"/>
            <ac:spMk id="5" creationId="{F9A3B584-4DB4-C846-186A-7FAD3B237F3E}"/>
          </ac:spMkLst>
        </pc:spChg>
        <pc:spChg chg="add del mod">
          <ac:chgData name="John Acardo" userId="81dbead8-a25f-4486-9d93-9cce6d5931ec" providerId="ADAL" clId="{8CF269A5-57FA-E14B-AEF5-5C4BAC6FE73C}" dt="2025-05-03T11:34:15.861" v="3337" actId="478"/>
          <ac:spMkLst>
            <pc:docMk/>
            <pc:sldMk cId="1088155775" sldId="613"/>
            <ac:spMk id="6" creationId="{4D9C6E04-CD59-7F5C-30A4-61BD41F0D5AC}"/>
          </ac:spMkLst>
        </pc:spChg>
        <pc:graphicFrameChg chg="add del mod">
          <ac:chgData name="John Acardo" userId="81dbead8-a25f-4486-9d93-9cce6d5931ec" providerId="ADAL" clId="{8CF269A5-57FA-E14B-AEF5-5C4BAC6FE73C}" dt="2025-05-03T11:34:09.281" v="3333" actId="478"/>
          <ac:graphicFrameMkLst>
            <pc:docMk/>
            <pc:sldMk cId="1088155775" sldId="613"/>
            <ac:graphicFrameMk id="4" creationId="{7DE86963-4F3C-E87D-CB79-43C34E7A8EC3}"/>
          </ac:graphicFrameMkLst>
        </pc:graphicFrameChg>
        <pc:graphicFrameChg chg="add del mod">
          <ac:chgData name="John Acardo" userId="81dbead8-a25f-4486-9d93-9cce6d5931ec" providerId="ADAL" clId="{8CF269A5-57FA-E14B-AEF5-5C4BAC6FE73C}" dt="2025-05-03T11:34:24.473" v="3339" actId="478"/>
          <ac:graphicFrameMkLst>
            <pc:docMk/>
            <pc:sldMk cId="1088155775" sldId="613"/>
            <ac:graphicFrameMk id="7" creationId="{B6FE4004-D150-E6BC-C5D5-5056020BF4C8}"/>
          </ac:graphicFrameMkLst>
        </pc:graphicFrameChg>
        <pc:graphicFrameChg chg="add mod">
          <ac:chgData name="John Acardo" userId="81dbead8-a25f-4486-9d93-9cce6d5931ec" providerId="ADAL" clId="{8CF269A5-57FA-E14B-AEF5-5C4BAC6FE73C}" dt="2025-05-03T11:47:49.231" v="3474" actId="14100"/>
          <ac:graphicFrameMkLst>
            <pc:docMk/>
            <pc:sldMk cId="1088155775" sldId="613"/>
            <ac:graphicFrameMk id="8" creationId="{B37A66BB-E51A-96FA-535B-44879537404A}"/>
          </ac:graphicFrameMkLst>
        </pc:graphicFrameChg>
      </pc:sldChg>
      <pc:sldChg chg="delSp modSp new mod">
        <pc:chgData name="John Acardo" userId="81dbead8-a25f-4486-9d93-9cce6d5931ec" providerId="ADAL" clId="{8CF269A5-57FA-E14B-AEF5-5C4BAC6FE73C}" dt="2025-05-01T15:47:46.557" v="2508" actId="478"/>
        <pc:sldMkLst>
          <pc:docMk/>
          <pc:sldMk cId="3328681744" sldId="614"/>
        </pc:sldMkLst>
        <pc:spChg chg="mod">
          <ac:chgData name="John Acardo" userId="81dbead8-a25f-4486-9d93-9cce6d5931ec" providerId="ADAL" clId="{8CF269A5-57FA-E14B-AEF5-5C4BAC6FE73C}" dt="2025-05-01T15:47:44.304" v="2507" actId="20577"/>
          <ac:spMkLst>
            <pc:docMk/>
            <pc:sldMk cId="3328681744" sldId="614"/>
            <ac:spMk id="2" creationId="{CC15C99F-C950-01E0-013E-B35E58BD4DD7}"/>
          </ac:spMkLst>
        </pc:spChg>
      </pc:sldChg>
      <pc:sldChg chg="addSp delSp modSp new mod">
        <pc:chgData name="John Acardo" userId="81dbead8-a25f-4486-9d93-9cce6d5931ec" providerId="ADAL" clId="{8CF269A5-57FA-E14B-AEF5-5C4BAC6FE73C}" dt="2025-05-04T12:07:35.461" v="3486" actId="1076"/>
        <pc:sldMkLst>
          <pc:docMk/>
          <pc:sldMk cId="3553331329" sldId="615"/>
        </pc:sldMkLst>
        <pc:spChg chg="mod">
          <ac:chgData name="John Acardo" userId="81dbead8-a25f-4486-9d93-9cce6d5931ec" providerId="ADAL" clId="{8CF269A5-57FA-E14B-AEF5-5C4BAC6FE73C}" dt="2025-05-01T15:49:00.775" v="2530" actId="20577"/>
          <ac:spMkLst>
            <pc:docMk/>
            <pc:sldMk cId="3553331329" sldId="615"/>
            <ac:spMk id="3" creationId="{69D5812A-7BBD-9C29-AE10-74CE9DF1A21F}"/>
          </ac:spMkLst>
        </pc:spChg>
        <pc:picChg chg="add mod">
          <ac:chgData name="John Acardo" userId="81dbead8-a25f-4486-9d93-9cce6d5931ec" providerId="ADAL" clId="{8CF269A5-57FA-E14B-AEF5-5C4BAC6FE73C}" dt="2025-05-04T12:07:35.461" v="3486" actId="1076"/>
          <ac:picMkLst>
            <pc:docMk/>
            <pc:sldMk cId="3553331329" sldId="615"/>
            <ac:picMk id="5" creationId="{B06B8A9A-F6FB-4C69-D8B4-A4F17C3D05A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iuits.sharepoint.com/sites/AAEOESharePoint/Shared%20Documents/Affirmative%20Action/Reports/Affirmity/Affirmative%20Action%20Plan/2024-2025/AAP%20Employee%20File/AAP%20Employee%20File%201101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iuits.sharepoint.com/sites/AAEOESharePoint/Shared%20Documents/Affirmative%20Action/Reports/Affirmity/Affirmative%20Action%20Plan/2024-2025/AAP%20Employee%20File/AAP%20Employee%20File%2011012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a:t>Faculty and Instructional Trends</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scatterChart>
        <c:scatterStyle val="smoothMarker"/>
        <c:varyColors val="0"/>
        <c:ser>
          <c:idx val="0"/>
          <c:order val="0"/>
          <c:tx>
            <c:strRef>
              <c:f>Sheet1!$B$31</c:f>
              <c:strCache>
                <c:ptCount val="1"/>
                <c:pt idx="0">
                  <c:v>Faculty </c:v>
                </c:pt>
              </c:strCache>
            </c:strRef>
          </c:tx>
          <c:spPr>
            <a:ln w="9525" cap="flat" cmpd="sng" algn="ctr">
              <a:solidFill>
                <a:schemeClr val="accent1">
                  <a:alpha val="70000"/>
                </a:schemeClr>
              </a:solid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E-371A-5B44-B9C9-52FA17C26016}"/>
                </c:ext>
              </c:extLst>
            </c:dLbl>
            <c:dLbl>
              <c:idx val="2"/>
              <c:delete val="1"/>
              <c:extLst>
                <c:ext xmlns:c15="http://schemas.microsoft.com/office/drawing/2012/chart" uri="{CE6537A1-D6FC-4f65-9D91-7224C49458BB}"/>
                <c:ext xmlns:c16="http://schemas.microsoft.com/office/drawing/2014/chart" uri="{C3380CC4-5D6E-409C-BE32-E72D297353CC}">
                  <c16:uniqueId val="{0000000D-371A-5B44-B9C9-52FA17C26016}"/>
                </c:ext>
              </c:extLst>
            </c:dLbl>
            <c:dLbl>
              <c:idx val="3"/>
              <c:delete val="1"/>
              <c:extLst>
                <c:ext xmlns:c15="http://schemas.microsoft.com/office/drawing/2012/chart" uri="{CE6537A1-D6FC-4f65-9D91-7224C49458BB}"/>
                <c:ext xmlns:c16="http://schemas.microsoft.com/office/drawing/2014/chart" uri="{C3380CC4-5D6E-409C-BE32-E72D297353CC}">
                  <c16:uniqueId val="{0000000C-371A-5B44-B9C9-52FA17C26016}"/>
                </c:ext>
              </c:extLst>
            </c:dLbl>
            <c:dLbl>
              <c:idx val="4"/>
              <c:delete val="1"/>
              <c:extLst>
                <c:ext xmlns:c15="http://schemas.microsoft.com/office/drawing/2012/chart" uri="{CE6537A1-D6FC-4f65-9D91-7224C49458BB}"/>
                <c:ext xmlns:c16="http://schemas.microsoft.com/office/drawing/2014/chart" uri="{C3380CC4-5D6E-409C-BE32-E72D297353CC}">
                  <c16:uniqueId val="{0000000B-371A-5B44-B9C9-52FA17C26016}"/>
                </c:ext>
              </c:extLst>
            </c:dLbl>
            <c:dLbl>
              <c:idx val="5"/>
              <c:delete val="1"/>
              <c:extLst>
                <c:ext xmlns:c15="http://schemas.microsoft.com/office/drawing/2012/chart" uri="{CE6537A1-D6FC-4f65-9D91-7224C49458BB}"/>
                <c:ext xmlns:c16="http://schemas.microsoft.com/office/drawing/2014/chart" uri="{C3380CC4-5D6E-409C-BE32-E72D297353CC}">
                  <c16:uniqueId val="{0000000A-371A-5B44-B9C9-52FA17C26016}"/>
                </c:ext>
              </c:extLst>
            </c:dLbl>
            <c:dLbl>
              <c:idx val="6"/>
              <c:delete val="1"/>
              <c:extLst>
                <c:ext xmlns:c15="http://schemas.microsoft.com/office/drawing/2012/chart" uri="{CE6537A1-D6FC-4f65-9D91-7224C49458BB}"/>
                <c:ext xmlns:c16="http://schemas.microsoft.com/office/drawing/2014/chart" uri="{C3380CC4-5D6E-409C-BE32-E72D297353CC}">
                  <c16:uniqueId val="{00000009-371A-5B44-B9C9-52FA17C26016}"/>
                </c:ext>
              </c:extLst>
            </c:dLbl>
            <c:dLbl>
              <c:idx val="7"/>
              <c:delete val="1"/>
              <c:extLst>
                <c:ext xmlns:c15="http://schemas.microsoft.com/office/drawing/2012/chart" uri="{CE6537A1-D6FC-4f65-9D91-7224C49458BB}"/>
                <c:ext xmlns:c16="http://schemas.microsoft.com/office/drawing/2014/chart" uri="{C3380CC4-5D6E-409C-BE32-E72D297353CC}">
                  <c16:uniqueId val="{00000008-371A-5B44-B9C9-52FA17C26016}"/>
                </c:ext>
              </c:extLst>
            </c:dLbl>
            <c:dLbl>
              <c:idx val="8"/>
              <c:delete val="1"/>
              <c:extLst>
                <c:ext xmlns:c15="http://schemas.microsoft.com/office/drawing/2012/chart" uri="{CE6537A1-D6FC-4f65-9D91-7224C49458BB}"/>
                <c:ext xmlns:c16="http://schemas.microsoft.com/office/drawing/2014/chart" uri="{C3380CC4-5D6E-409C-BE32-E72D297353CC}">
                  <c16:uniqueId val="{00000007-371A-5B44-B9C9-52FA17C26016}"/>
                </c:ext>
              </c:extLst>
            </c:dLbl>
            <c:dLbl>
              <c:idx val="9"/>
              <c:delete val="1"/>
              <c:extLst>
                <c:ext xmlns:c15="http://schemas.microsoft.com/office/drawing/2012/chart" uri="{CE6537A1-D6FC-4f65-9D91-7224C49458BB}"/>
                <c:ext xmlns:c16="http://schemas.microsoft.com/office/drawing/2014/chart" uri="{C3380CC4-5D6E-409C-BE32-E72D297353CC}">
                  <c16:uniqueId val="{00000006-371A-5B44-B9C9-52FA17C26016}"/>
                </c:ext>
              </c:extLst>
            </c:dLbl>
            <c:dLbl>
              <c:idx val="10"/>
              <c:delete val="1"/>
              <c:extLst>
                <c:ext xmlns:c15="http://schemas.microsoft.com/office/drawing/2012/chart" uri="{CE6537A1-D6FC-4f65-9D91-7224C49458BB}"/>
                <c:ext xmlns:c16="http://schemas.microsoft.com/office/drawing/2014/chart" uri="{C3380CC4-5D6E-409C-BE32-E72D297353CC}">
                  <c16:uniqueId val="{00000005-371A-5B44-B9C9-52FA17C26016}"/>
                </c:ext>
              </c:extLst>
            </c:dLbl>
            <c:dLbl>
              <c:idx val="11"/>
              <c:delete val="1"/>
              <c:extLst>
                <c:ext xmlns:c15="http://schemas.microsoft.com/office/drawing/2012/chart" uri="{CE6537A1-D6FC-4f65-9D91-7224C49458BB}"/>
                <c:ext xmlns:c16="http://schemas.microsoft.com/office/drawing/2014/chart" uri="{C3380CC4-5D6E-409C-BE32-E72D297353CC}">
                  <c16:uniqueId val="{00000004-371A-5B44-B9C9-52FA17C26016}"/>
                </c:ext>
              </c:extLst>
            </c:dLbl>
            <c:dLbl>
              <c:idx val="12"/>
              <c:delete val="1"/>
              <c:extLst>
                <c:ext xmlns:c15="http://schemas.microsoft.com/office/drawing/2012/chart" uri="{CE6537A1-D6FC-4f65-9D91-7224C49458BB}"/>
                <c:ext xmlns:c16="http://schemas.microsoft.com/office/drawing/2014/chart" uri="{C3380CC4-5D6E-409C-BE32-E72D297353CC}">
                  <c16:uniqueId val="{00000003-371A-5B44-B9C9-52FA17C260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Sheet1!$C$30:$O$30</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xVal>
          <c:yVal>
            <c:numRef>
              <c:f>Sheet1!$C$31:$O$31</c:f>
              <c:numCache>
                <c:formatCode>_(* #,##0_);_(* \(#,##0\);_(* "-"??_);_(@_)</c:formatCode>
                <c:ptCount val="13"/>
                <c:pt idx="0">
                  <c:v>769</c:v>
                </c:pt>
                <c:pt idx="1">
                  <c:v>744</c:v>
                </c:pt>
                <c:pt idx="2">
                  <c:v>719</c:v>
                </c:pt>
                <c:pt idx="3">
                  <c:v>711</c:v>
                </c:pt>
                <c:pt idx="4">
                  <c:v>689</c:v>
                </c:pt>
                <c:pt idx="5">
                  <c:v>695</c:v>
                </c:pt>
                <c:pt idx="6">
                  <c:v>670</c:v>
                </c:pt>
                <c:pt idx="7">
                  <c:v>664</c:v>
                </c:pt>
                <c:pt idx="8">
                  <c:v>656</c:v>
                </c:pt>
                <c:pt idx="9">
                  <c:v>633</c:v>
                </c:pt>
                <c:pt idx="10">
                  <c:v>627</c:v>
                </c:pt>
                <c:pt idx="11">
                  <c:v>629</c:v>
                </c:pt>
                <c:pt idx="12">
                  <c:v>599</c:v>
                </c:pt>
              </c:numCache>
            </c:numRef>
          </c:yVal>
          <c:smooth val="1"/>
          <c:extLst>
            <c:ext xmlns:c16="http://schemas.microsoft.com/office/drawing/2014/chart" uri="{C3380CC4-5D6E-409C-BE32-E72D297353CC}">
              <c16:uniqueId val="{00000000-371A-5B44-B9C9-52FA17C26016}"/>
            </c:ext>
          </c:extLst>
        </c:ser>
        <c:ser>
          <c:idx val="1"/>
          <c:order val="1"/>
          <c:tx>
            <c:strRef>
              <c:f>Sheet1!$B$32</c:f>
              <c:strCache>
                <c:ptCount val="1"/>
                <c:pt idx="0">
                  <c:v>Chairs</c:v>
                </c:pt>
              </c:strCache>
            </c:strRef>
          </c:tx>
          <c:spPr>
            <a:ln w="9525" cap="flat" cmpd="sng" algn="ctr">
              <a:solidFill>
                <a:schemeClr val="accent2">
                  <a:alpha val="70000"/>
                </a:schemeClr>
              </a:solidFill>
              <a:prstDash val="sysDot"/>
              <a:round/>
            </a:ln>
            <a:effectLst/>
          </c:spPr>
          <c:marker>
            <c:symbol val="circle"/>
            <c:size val="5"/>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B-371A-5B44-B9C9-52FA17C26016}"/>
                </c:ext>
              </c:extLst>
            </c:dLbl>
            <c:dLbl>
              <c:idx val="2"/>
              <c:delete val="1"/>
              <c:extLst>
                <c:ext xmlns:c15="http://schemas.microsoft.com/office/drawing/2012/chart" uri="{CE6537A1-D6FC-4f65-9D91-7224C49458BB}"/>
                <c:ext xmlns:c16="http://schemas.microsoft.com/office/drawing/2014/chart" uri="{C3380CC4-5D6E-409C-BE32-E72D297353CC}">
                  <c16:uniqueId val="{0000001C-371A-5B44-B9C9-52FA17C26016}"/>
                </c:ext>
              </c:extLst>
            </c:dLbl>
            <c:dLbl>
              <c:idx val="3"/>
              <c:delete val="1"/>
              <c:extLst>
                <c:ext xmlns:c15="http://schemas.microsoft.com/office/drawing/2012/chart" uri="{CE6537A1-D6FC-4f65-9D91-7224C49458BB}"/>
                <c:ext xmlns:c16="http://schemas.microsoft.com/office/drawing/2014/chart" uri="{C3380CC4-5D6E-409C-BE32-E72D297353CC}">
                  <c16:uniqueId val="{0000001D-371A-5B44-B9C9-52FA17C26016}"/>
                </c:ext>
              </c:extLst>
            </c:dLbl>
            <c:dLbl>
              <c:idx val="4"/>
              <c:delete val="1"/>
              <c:extLst>
                <c:ext xmlns:c15="http://schemas.microsoft.com/office/drawing/2012/chart" uri="{CE6537A1-D6FC-4f65-9D91-7224C49458BB}"/>
                <c:ext xmlns:c16="http://schemas.microsoft.com/office/drawing/2014/chart" uri="{C3380CC4-5D6E-409C-BE32-E72D297353CC}">
                  <c16:uniqueId val="{0000001E-371A-5B44-B9C9-52FA17C26016}"/>
                </c:ext>
              </c:extLst>
            </c:dLbl>
            <c:dLbl>
              <c:idx val="5"/>
              <c:delete val="1"/>
              <c:extLst>
                <c:ext xmlns:c15="http://schemas.microsoft.com/office/drawing/2012/chart" uri="{CE6537A1-D6FC-4f65-9D91-7224C49458BB}"/>
                <c:ext xmlns:c16="http://schemas.microsoft.com/office/drawing/2014/chart" uri="{C3380CC4-5D6E-409C-BE32-E72D297353CC}">
                  <c16:uniqueId val="{0000001F-371A-5B44-B9C9-52FA17C26016}"/>
                </c:ext>
              </c:extLst>
            </c:dLbl>
            <c:dLbl>
              <c:idx val="6"/>
              <c:delete val="1"/>
              <c:extLst>
                <c:ext xmlns:c15="http://schemas.microsoft.com/office/drawing/2012/chart" uri="{CE6537A1-D6FC-4f65-9D91-7224C49458BB}"/>
                <c:ext xmlns:c16="http://schemas.microsoft.com/office/drawing/2014/chart" uri="{C3380CC4-5D6E-409C-BE32-E72D297353CC}">
                  <c16:uniqueId val="{00000020-371A-5B44-B9C9-52FA17C26016}"/>
                </c:ext>
              </c:extLst>
            </c:dLbl>
            <c:dLbl>
              <c:idx val="7"/>
              <c:delete val="1"/>
              <c:extLst>
                <c:ext xmlns:c15="http://schemas.microsoft.com/office/drawing/2012/chart" uri="{CE6537A1-D6FC-4f65-9D91-7224C49458BB}"/>
                <c:ext xmlns:c16="http://schemas.microsoft.com/office/drawing/2014/chart" uri="{C3380CC4-5D6E-409C-BE32-E72D297353CC}">
                  <c16:uniqueId val="{00000021-371A-5B44-B9C9-52FA17C26016}"/>
                </c:ext>
              </c:extLst>
            </c:dLbl>
            <c:dLbl>
              <c:idx val="8"/>
              <c:delete val="1"/>
              <c:extLst>
                <c:ext xmlns:c15="http://schemas.microsoft.com/office/drawing/2012/chart" uri="{CE6537A1-D6FC-4f65-9D91-7224C49458BB}"/>
                <c:ext xmlns:c16="http://schemas.microsoft.com/office/drawing/2014/chart" uri="{C3380CC4-5D6E-409C-BE32-E72D297353CC}">
                  <c16:uniqueId val="{00000022-371A-5B44-B9C9-52FA17C26016}"/>
                </c:ext>
              </c:extLst>
            </c:dLbl>
            <c:dLbl>
              <c:idx val="9"/>
              <c:delete val="1"/>
              <c:extLst>
                <c:ext xmlns:c15="http://schemas.microsoft.com/office/drawing/2012/chart" uri="{CE6537A1-D6FC-4f65-9D91-7224C49458BB}"/>
                <c:ext xmlns:c16="http://schemas.microsoft.com/office/drawing/2014/chart" uri="{C3380CC4-5D6E-409C-BE32-E72D297353CC}">
                  <c16:uniqueId val="{00000023-371A-5B44-B9C9-52FA17C26016}"/>
                </c:ext>
              </c:extLst>
            </c:dLbl>
            <c:dLbl>
              <c:idx val="10"/>
              <c:delete val="1"/>
              <c:extLst>
                <c:ext xmlns:c15="http://schemas.microsoft.com/office/drawing/2012/chart" uri="{CE6537A1-D6FC-4f65-9D91-7224C49458BB}"/>
                <c:ext xmlns:c16="http://schemas.microsoft.com/office/drawing/2014/chart" uri="{C3380CC4-5D6E-409C-BE32-E72D297353CC}">
                  <c16:uniqueId val="{00000024-371A-5B44-B9C9-52FA17C26016}"/>
                </c:ext>
              </c:extLst>
            </c:dLbl>
            <c:dLbl>
              <c:idx val="11"/>
              <c:delete val="1"/>
              <c:extLst>
                <c:ext xmlns:c15="http://schemas.microsoft.com/office/drawing/2012/chart" uri="{CE6537A1-D6FC-4f65-9D91-7224C49458BB}"/>
                <c:ext xmlns:c16="http://schemas.microsoft.com/office/drawing/2014/chart" uri="{C3380CC4-5D6E-409C-BE32-E72D297353CC}">
                  <c16:uniqueId val="{00000025-371A-5B44-B9C9-52FA17C26016}"/>
                </c:ext>
              </c:extLst>
            </c:dLbl>
            <c:dLbl>
              <c:idx val="12"/>
              <c:delete val="1"/>
              <c:extLst>
                <c:ext xmlns:c15="http://schemas.microsoft.com/office/drawing/2012/chart" uri="{CE6537A1-D6FC-4f65-9D91-7224C49458BB}"/>
                <c:ext xmlns:c16="http://schemas.microsoft.com/office/drawing/2014/chart" uri="{C3380CC4-5D6E-409C-BE32-E72D297353CC}">
                  <c16:uniqueId val="{00000026-371A-5B44-B9C9-52FA17C260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Sheet1!$C$30:$O$30</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xVal>
          <c:yVal>
            <c:numRef>
              <c:f>Sheet1!$C$32:$O$32</c:f>
              <c:numCache>
                <c:formatCode>_(* #,##0_);_(* \(#,##0\);_(* "-"??_);_(@_)</c:formatCode>
                <c:ptCount val="13"/>
                <c:pt idx="0">
                  <c:v>44</c:v>
                </c:pt>
                <c:pt idx="1">
                  <c:v>45</c:v>
                </c:pt>
                <c:pt idx="2">
                  <c:v>46</c:v>
                </c:pt>
                <c:pt idx="3">
                  <c:v>46</c:v>
                </c:pt>
                <c:pt idx="4">
                  <c:v>48</c:v>
                </c:pt>
                <c:pt idx="5">
                  <c:v>47</c:v>
                </c:pt>
                <c:pt idx="6">
                  <c:v>48</c:v>
                </c:pt>
                <c:pt idx="7">
                  <c:v>50</c:v>
                </c:pt>
                <c:pt idx="8">
                  <c:v>47</c:v>
                </c:pt>
                <c:pt idx="9">
                  <c:v>45</c:v>
                </c:pt>
                <c:pt idx="10">
                  <c:v>44</c:v>
                </c:pt>
                <c:pt idx="11">
                  <c:v>44</c:v>
                </c:pt>
                <c:pt idx="12">
                  <c:v>42</c:v>
                </c:pt>
              </c:numCache>
            </c:numRef>
          </c:yVal>
          <c:smooth val="1"/>
          <c:extLst>
            <c:ext xmlns:c16="http://schemas.microsoft.com/office/drawing/2014/chart" uri="{C3380CC4-5D6E-409C-BE32-E72D297353CC}">
              <c16:uniqueId val="{00000001-371A-5B44-B9C9-52FA17C26016}"/>
            </c:ext>
          </c:extLst>
        </c:ser>
        <c:ser>
          <c:idx val="2"/>
          <c:order val="2"/>
          <c:tx>
            <c:strRef>
              <c:f>Sheet1!$B$33</c:f>
              <c:strCache>
                <c:ptCount val="1"/>
                <c:pt idx="0">
                  <c:v>Instructors (all)</c:v>
                </c:pt>
              </c:strCache>
            </c:strRef>
          </c:tx>
          <c:spPr>
            <a:ln w="9525" cap="flat" cmpd="sng" algn="ctr">
              <a:solidFill>
                <a:schemeClr val="accent3">
                  <a:alpha val="70000"/>
                </a:schemeClr>
              </a:solidFill>
              <a:prstDash val="sysDot"/>
              <a:round/>
            </a:ln>
            <a:effectLst/>
          </c:spPr>
          <c:marker>
            <c:symbol val="circle"/>
            <c:size val="5"/>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A-371A-5B44-B9C9-52FA17C26016}"/>
                </c:ext>
              </c:extLst>
            </c:dLbl>
            <c:dLbl>
              <c:idx val="2"/>
              <c:delete val="1"/>
              <c:extLst>
                <c:ext xmlns:c15="http://schemas.microsoft.com/office/drawing/2012/chart" uri="{CE6537A1-D6FC-4f65-9D91-7224C49458BB}"/>
                <c:ext xmlns:c16="http://schemas.microsoft.com/office/drawing/2014/chart" uri="{C3380CC4-5D6E-409C-BE32-E72D297353CC}">
                  <c16:uniqueId val="{00000019-371A-5B44-B9C9-52FA17C26016}"/>
                </c:ext>
              </c:extLst>
            </c:dLbl>
            <c:dLbl>
              <c:idx val="3"/>
              <c:delete val="1"/>
              <c:extLst>
                <c:ext xmlns:c15="http://schemas.microsoft.com/office/drawing/2012/chart" uri="{CE6537A1-D6FC-4f65-9D91-7224C49458BB}"/>
                <c:ext xmlns:c16="http://schemas.microsoft.com/office/drawing/2014/chart" uri="{C3380CC4-5D6E-409C-BE32-E72D297353CC}">
                  <c16:uniqueId val="{00000018-371A-5B44-B9C9-52FA17C26016}"/>
                </c:ext>
              </c:extLst>
            </c:dLbl>
            <c:dLbl>
              <c:idx val="4"/>
              <c:delete val="1"/>
              <c:extLst>
                <c:ext xmlns:c15="http://schemas.microsoft.com/office/drawing/2012/chart" uri="{CE6537A1-D6FC-4f65-9D91-7224C49458BB}"/>
                <c:ext xmlns:c16="http://schemas.microsoft.com/office/drawing/2014/chart" uri="{C3380CC4-5D6E-409C-BE32-E72D297353CC}">
                  <c16:uniqueId val="{00000017-371A-5B44-B9C9-52FA17C26016}"/>
                </c:ext>
              </c:extLst>
            </c:dLbl>
            <c:dLbl>
              <c:idx val="5"/>
              <c:delete val="1"/>
              <c:extLst>
                <c:ext xmlns:c15="http://schemas.microsoft.com/office/drawing/2012/chart" uri="{CE6537A1-D6FC-4f65-9D91-7224C49458BB}"/>
                <c:ext xmlns:c16="http://schemas.microsoft.com/office/drawing/2014/chart" uri="{C3380CC4-5D6E-409C-BE32-E72D297353CC}">
                  <c16:uniqueId val="{00000016-371A-5B44-B9C9-52FA17C26016}"/>
                </c:ext>
              </c:extLst>
            </c:dLbl>
            <c:dLbl>
              <c:idx val="6"/>
              <c:delete val="1"/>
              <c:extLst>
                <c:ext xmlns:c15="http://schemas.microsoft.com/office/drawing/2012/chart" uri="{CE6537A1-D6FC-4f65-9D91-7224C49458BB}"/>
                <c:ext xmlns:c16="http://schemas.microsoft.com/office/drawing/2014/chart" uri="{C3380CC4-5D6E-409C-BE32-E72D297353CC}">
                  <c16:uniqueId val="{00000015-371A-5B44-B9C9-52FA17C26016}"/>
                </c:ext>
              </c:extLst>
            </c:dLbl>
            <c:dLbl>
              <c:idx val="7"/>
              <c:delete val="1"/>
              <c:extLst>
                <c:ext xmlns:c15="http://schemas.microsoft.com/office/drawing/2012/chart" uri="{CE6537A1-D6FC-4f65-9D91-7224C49458BB}"/>
                <c:ext xmlns:c16="http://schemas.microsoft.com/office/drawing/2014/chart" uri="{C3380CC4-5D6E-409C-BE32-E72D297353CC}">
                  <c16:uniqueId val="{00000014-371A-5B44-B9C9-52FA17C26016}"/>
                </c:ext>
              </c:extLst>
            </c:dLbl>
            <c:dLbl>
              <c:idx val="8"/>
              <c:delete val="1"/>
              <c:extLst>
                <c:ext xmlns:c15="http://schemas.microsoft.com/office/drawing/2012/chart" uri="{CE6537A1-D6FC-4f65-9D91-7224C49458BB}"/>
                <c:ext xmlns:c16="http://schemas.microsoft.com/office/drawing/2014/chart" uri="{C3380CC4-5D6E-409C-BE32-E72D297353CC}">
                  <c16:uniqueId val="{00000013-371A-5B44-B9C9-52FA17C26016}"/>
                </c:ext>
              </c:extLst>
            </c:dLbl>
            <c:dLbl>
              <c:idx val="9"/>
              <c:delete val="1"/>
              <c:extLst>
                <c:ext xmlns:c15="http://schemas.microsoft.com/office/drawing/2012/chart" uri="{CE6537A1-D6FC-4f65-9D91-7224C49458BB}"/>
                <c:ext xmlns:c16="http://schemas.microsoft.com/office/drawing/2014/chart" uri="{C3380CC4-5D6E-409C-BE32-E72D297353CC}">
                  <c16:uniqueId val="{00000012-371A-5B44-B9C9-52FA17C26016}"/>
                </c:ext>
              </c:extLst>
            </c:dLbl>
            <c:dLbl>
              <c:idx val="10"/>
              <c:delete val="1"/>
              <c:extLst>
                <c:ext xmlns:c15="http://schemas.microsoft.com/office/drawing/2012/chart" uri="{CE6537A1-D6FC-4f65-9D91-7224C49458BB}"/>
                <c:ext xmlns:c16="http://schemas.microsoft.com/office/drawing/2014/chart" uri="{C3380CC4-5D6E-409C-BE32-E72D297353CC}">
                  <c16:uniqueId val="{00000011-371A-5B44-B9C9-52FA17C26016}"/>
                </c:ext>
              </c:extLst>
            </c:dLbl>
            <c:dLbl>
              <c:idx val="11"/>
              <c:delete val="1"/>
              <c:extLst>
                <c:ext xmlns:c15="http://schemas.microsoft.com/office/drawing/2012/chart" uri="{CE6537A1-D6FC-4f65-9D91-7224C49458BB}"/>
                <c:ext xmlns:c16="http://schemas.microsoft.com/office/drawing/2014/chart" uri="{C3380CC4-5D6E-409C-BE32-E72D297353CC}">
                  <c16:uniqueId val="{00000010-371A-5B44-B9C9-52FA17C26016}"/>
                </c:ext>
              </c:extLst>
            </c:dLbl>
            <c:dLbl>
              <c:idx val="12"/>
              <c:delete val="1"/>
              <c:extLst>
                <c:ext xmlns:c15="http://schemas.microsoft.com/office/drawing/2012/chart" uri="{CE6537A1-D6FC-4f65-9D91-7224C49458BB}"/>
                <c:ext xmlns:c16="http://schemas.microsoft.com/office/drawing/2014/chart" uri="{C3380CC4-5D6E-409C-BE32-E72D297353CC}">
                  <c16:uniqueId val="{0000000F-371A-5B44-B9C9-52FA17C260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Sheet1!$C$30:$O$30</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xVal>
          <c:yVal>
            <c:numRef>
              <c:f>Sheet1!$C$33:$O$33</c:f>
              <c:numCache>
                <c:formatCode>_(* #,##0_);_(* \(#,##0\);_(* "-"??_);_(@_)</c:formatCode>
                <c:ptCount val="13"/>
                <c:pt idx="0">
                  <c:v>401</c:v>
                </c:pt>
                <c:pt idx="1">
                  <c:v>387</c:v>
                </c:pt>
                <c:pt idx="2">
                  <c:v>388</c:v>
                </c:pt>
                <c:pt idx="3">
                  <c:v>409</c:v>
                </c:pt>
                <c:pt idx="4">
                  <c:v>429</c:v>
                </c:pt>
                <c:pt idx="5">
                  <c:v>443</c:v>
                </c:pt>
                <c:pt idx="6">
                  <c:v>451</c:v>
                </c:pt>
                <c:pt idx="7">
                  <c:v>460</c:v>
                </c:pt>
                <c:pt idx="8">
                  <c:v>392</c:v>
                </c:pt>
                <c:pt idx="9">
                  <c:v>443</c:v>
                </c:pt>
                <c:pt idx="10">
                  <c:v>467</c:v>
                </c:pt>
                <c:pt idx="11">
                  <c:v>449</c:v>
                </c:pt>
                <c:pt idx="12">
                  <c:v>471</c:v>
                </c:pt>
              </c:numCache>
            </c:numRef>
          </c:yVal>
          <c:smooth val="1"/>
          <c:extLst>
            <c:ext xmlns:c16="http://schemas.microsoft.com/office/drawing/2014/chart" uri="{C3380CC4-5D6E-409C-BE32-E72D297353CC}">
              <c16:uniqueId val="{00000002-371A-5B44-B9C9-52FA17C26016}"/>
            </c:ext>
          </c:extLst>
        </c:ser>
        <c:dLbls>
          <c:dLblPos val="l"/>
          <c:showLegendKey val="0"/>
          <c:showVal val="1"/>
          <c:showCatName val="0"/>
          <c:showSerName val="0"/>
          <c:showPercent val="0"/>
          <c:showBubbleSize val="0"/>
        </c:dLbls>
        <c:axId val="562716752"/>
        <c:axId val="562886144"/>
      </c:scatterChart>
      <c:valAx>
        <c:axId val="562716752"/>
        <c:scaling>
          <c:orientation val="minMax"/>
          <c:max val="2024"/>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n-US"/>
          </a:p>
        </c:txPr>
        <c:crossAx val="562886144"/>
        <c:crosses val="autoZero"/>
        <c:crossBetween val="midCat"/>
      </c:valAx>
      <c:valAx>
        <c:axId val="562886144"/>
        <c:scaling>
          <c:orientation val="minMax"/>
        </c:scaling>
        <c:delete val="0"/>
        <c:axPos val="l"/>
        <c:majorGridlines>
          <c:spPr>
            <a:ln w="9525" cap="flat" cmpd="sng" algn="ctr">
              <a:solidFill>
                <a:schemeClr val="dk1">
                  <a:lumMod val="15000"/>
                  <a:lumOff val="85000"/>
                </a:schemeClr>
              </a:solidFill>
              <a:round/>
            </a:ln>
            <a:effectLst/>
          </c:spPr>
        </c:majorGridlines>
        <c:numFmt formatCode="_(* #,##0_);_(* \(#,##0\);_(* &quot;-&quot;??_);_(@_)"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n-US"/>
          </a:p>
        </c:txPr>
        <c:crossAx val="56271675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a:t>Staffing Trends</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scatterChart>
        <c:scatterStyle val="smoothMarker"/>
        <c:varyColors val="0"/>
        <c:ser>
          <c:idx val="0"/>
          <c:order val="0"/>
          <c:tx>
            <c:strRef>
              <c:f>Sheet1!$B$21</c:f>
              <c:strCache>
                <c:ptCount val="1"/>
                <c:pt idx="0">
                  <c:v>Civil Service</c:v>
                </c:pt>
              </c:strCache>
            </c:strRef>
          </c:tx>
          <c:spPr>
            <a:ln w="9525" cap="flat" cmpd="sng" algn="ctr">
              <a:solidFill>
                <a:schemeClr val="accent6">
                  <a:alpha val="70000"/>
                </a:schemeClr>
              </a:solidFill>
              <a:prstDash val="sysDot"/>
              <a:round/>
            </a:ln>
            <a:effectLst/>
          </c:spPr>
          <c:marker>
            <c:symbol val="circle"/>
            <c:size val="5"/>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c:spPr>
          </c:marker>
          <c:dLbls>
            <c:dLbl>
              <c:idx val="0"/>
              <c:layout>
                <c:manualLayout>
                  <c:x val="-0.10097972868613357"/>
                  <c:y val="-1.6738619153103949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dk1">
                          <a:lumMod val="65000"/>
                          <a:lumOff val="35000"/>
                        </a:schemeClr>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E276-E941-8183-D5C63180D1B9}"/>
                </c:ext>
              </c:extLst>
            </c:dLbl>
            <c:dLbl>
              <c:idx val="1"/>
              <c:delete val="1"/>
              <c:extLst>
                <c:ext xmlns:c15="http://schemas.microsoft.com/office/drawing/2012/chart" uri="{CE6537A1-D6FC-4f65-9D91-7224C49458BB}"/>
                <c:ext xmlns:c16="http://schemas.microsoft.com/office/drawing/2014/chart" uri="{C3380CC4-5D6E-409C-BE32-E72D297353CC}">
                  <c16:uniqueId val="{0000000F-E276-E941-8183-D5C63180D1B9}"/>
                </c:ext>
              </c:extLst>
            </c:dLbl>
            <c:dLbl>
              <c:idx val="2"/>
              <c:delete val="1"/>
              <c:extLst>
                <c:ext xmlns:c15="http://schemas.microsoft.com/office/drawing/2012/chart" uri="{CE6537A1-D6FC-4f65-9D91-7224C49458BB}"/>
                <c:ext xmlns:c16="http://schemas.microsoft.com/office/drawing/2014/chart" uri="{C3380CC4-5D6E-409C-BE32-E72D297353CC}">
                  <c16:uniqueId val="{0000000E-E276-E941-8183-D5C63180D1B9}"/>
                </c:ext>
              </c:extLst>
            </c:dLbl>
            <c:dLbl>
              <c:idx val="3"/>
              <c:delete val="1"/>
              <c:extLst>
                <c:ext xmlns:c15="http://schemas.microsoft.com/office/drawing/2012/chart" uri="{CE6537A1-D6FC-4f65-9D91-7224C49458BB}"/>
                <c:ext xmlns:c16="http://schemas.microsoft.com/office/drawing/2014/chart" uri="{C3380CC4-5D6E-409C-BE32-E72D297353CC}">
                  <c16:uniqueId val="{0000000D-E276-E941-8183-D5C63180D1B9}"/>
                </c:ext>
              </c:extLst>
            </c:dLbl>
            <c:dLbl>
              <c:idx val="4"/>
              <c:delete val="1"/>
              <c:extLst>
                <c:ext xmlns:c15="http://schemas.microsoft.com/office/drawing/2012/chart" uri="{CE6537A1-D6FC-4f65-9D91-7224C49458BB}"/>
                <c:ext xmlns:c16="http://schemas.microsoft.com/office/drawing/2014/chart" uri="{C3380CC4-5D6E-409C-BE32-E72D297353CC}">
                  <c16:uniqueId val="{0000000C-E276-E941-8183-D5C63180D1B9}"/>
                </c:ext>
              </c:extLst>
            </c:dLbl>
            <c:dLbl>
              <c:idx val="5"/>
              <c:delete val="1"/>
              <c:extLst>
                <c:ext xmlns:c15="http://schemas.microsoft.com/office/drawing/2012/chart" uri="{CE6537A1-D6FC-4f65-9D91-7224C49458BB}"/>
                <c:ext xmlns:c16="http://schemas.microsoft.com/office/drawing/2014/chart" uri="{C3380CC4-5D6E-409C-BE32-E72D297353CC}">
                  <c16:uniqueId val="{0000000B-E276-E941-8183-D5C63180D1B9}"/>
                </c:ext>
              </c:extLst>
            </c:dLbl>
            <c:dLbl>
              <c:idx val="6"/>
              <c:delete val="1"/>
              <c:extLst>
                <c:ext xmlns:c15="http://schemas.microsoft.com/office/drawing/2012/chart" uri="{CE6537A1-D6FC-4f65-9D91-7224C49458BB}"/>
                <c:ext xmlns:c16="http://schemas.microsoft.com/office/drawing/2014/chart" uri="{C3380CC4-5D6E-409C-BE32-E72D297353CC}">
                  <c16:uniqueId val="{0000000A-E276-E941-8183-D5C63180D1B9}"/>
                </c:ext>
              </c:extLst>
            </c:dLbl>
            <c:dLbl>
              <c:idx val="7"/>
              <c:delete val="1"/>
              <c:extLst>
                <c:ext xmlns:c15="http://schemas.microsoft.com/office/drawing/2012/chart" uri="{CE6537A1-D6FC-4f65-9D91-7224C49458BB}"/>
                <c:ext xmlns:c16="http://schemas.microsoft.com/office/drawing/2014/chart" uri="{C3380CC4-5D6E-409C-BE32-E72D297353CC}">
                  <c16:uniqueId val="{00000008-E276-E941-8183-D5C63180D1B9}"/>
                </c:ext>
              </c:extLst>
            </c:dLbl>
            <c:dLbl>
              <c:idx val="8"/>
              <c:delete val="1"/>
              <c:extLst>
                <c:ext xmlns:c15="http://schemas.microsoft.com/office/drawing/2012/chart" uri="{CE6537A1-D6FC-4f65-9D91-7224C49458BB}"/>
                <c:ext xmlns:c16="http://schemas.microsoft.com/office/drawing/2014/chart" uri="{C3380CC4-5D6E-409C-BE32-E72D297353CC}">
                  <c16:uniqueId val="{00000007-E276-E941-8183-D5C63180D1B9}"/>
                </c:ext>
              </c:extLst>
            </c:dLbl>
            <c:dLbl>
              <c:idx val="9"/>
              <c:delete val="1"/>
              <c:extLst>
                <c:ext xmlns:c15="http://schemas.microsoft.com/office/drawing/2012/chart" uri="{CE6537A1-D6FC-4f65-9D91-7224C49458BB}"/>
                <c:ext xmlns:c16="http://schemas.microsoft.com/office/drawing/2014/chart" uri="{C3380CC4-5D6E-409C-BE32-E72D297353CC}">
                  <c16:uniqueId val="{00000006-E276-E941-8183-D5C63180D1B9}"/>
                </c:ext>
              </c:extLst>
            </c:dLbl>
            <c:dLbl>
              <c:idx val="10"/>
              <c:delete val="1"/>
              <c:extLst>
                <c:ext xmlns:c15="http://schemas.microsoft.com/office/drawing/2012/chart" uri="{CE6537A1-D6FC-4f65-9D91-7224C49458BB}"/>
                <c:ext xmlns:c16="http://schemas.microsoft.com/office/drawing/2014/chart" uri="{C3380CC4-5D6E-409C-BE32-E72D297353CC}">
                  <c16:uniqueId val="{00000005-E276-E941-8183-D5C63180D1B9}"/>
                </c:ext>
              </c:extLst>
            </c:dLbl>
            <c:dLbl>
              <c:idx val="11"/>
              <c:delete val="1"/>
              <c:extLst>
                <c:ext xmlns:c15="http://schemas.microsoft.com/office/drawing/2012/chart" uri="{CE6537A1-D6FC-4f65-9D91-7224C49458BB}"/>
                <c:ext xmlns:c16="http://schemas.microsoft.com/office/drawing/2014/chart" uri="{C3380CC4-5D6E-409C-BE32-E72D297353CC}">
                  <c16:uniqueId val="{00000004-E276-E941-8183-D5C63180D1B9}"/>
                </c:ext>
              </c:extLst>
            </c:dLbl>
            <c:dLbl>
              <c:idx val="12"/>
              <c:delete val="1"/>
              <c:extLst>
                <c:ext xmlns:c15="http://schemas.microsoft.com/office/drawing/2012/chart" uri="{CE6537A1-D6FC-4f65-9D91-7224C49458BB}"/>
                <c:ext xmlns:c16="http://schemas.microsoft.com/office/drawing/2014/chart" uri="{C3380CC4-5D6E-409C-BE32-E72D297353CC}">
                  <c16:uniqueId val="{00000009-E276-E941-8183-D5C63180D1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Sheet1!$C$20:$O$20</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xVal>
          <c:yVal>
            <c:numRef>
              <c:f>Sheet1!$C$21:$O$21</c:f>
              <c:numCache>
                <c:formatCode>_(* #,##0_);_(* \(#,##0\);_(* "-"??_);_(@_)</c:formatCode>
                <c:ptCount val="13"/>
                <c:pt idx="0">
                  <c:v>1610</c:v>
                </c:pt>
                <c:pt idx="1">
                  <c:v>1635</c:v>
                </c:pt>
                <c:pt idx="2">
                  <c:v>1555</c:v>
                </c:pt>
                <c:pt idx="3">
                  <c:v>1516</c:v>
                </c:pt>
                <c:pt idx="4">
                  <c:v>1512</c:v>
                </c:pt>
                <c:pt idx="5">
                  <c:v>1403</c:v>
                </c:pt>
                <c:pt idx="6">
                  <c:v>1446</c:v>
                </c:pt>
                <c:pt idx="7">
                  <c:v>1577</c:v>
                </c:pt>
                <c:pt idx="8">
                  <c:v>1523</c:v>
                </c:pt>
                <c:pt idx="9">
                  <c:v>1443</c:v>
                </c:pt>
                <c:pt idx="10">
                  <c:v>1389</c:v>
                </c:pt>
                <c:pt idx="11">
                  <c:v>1486</c:v>
                </c:pt>
                <c:pt idx="12">
                  <c:v>1509</c:v>
                </c:pt>
              </c:numCache>
            </c:numRef>
          </c:yVal>
          <c:smooth val="1"/>
          <c:extLst>
            <c:ext xmlns:c16="http://schemas.microsoft.com/office/drawing/2014/chart" uri="{C3380CC4-5D6E-409C-BE32-E72D297353CC}">
              <c16:uniqueId val="{00000000-E276-E941-8183-D5C63180D1B9}"/>
            </c:ext>
          </c:extLst>
        </c:ser>
        <c:ser>
          <c:idx val="1"/>
          <c:order val="1"/>
          <c:tx>
            <c:strRef>
              <c:f>Sheet1!$B$22</c:f>
              <c:strCache>
                <c:ptCount val="1"/>
                <c:pt idx="0">
                  <c:v>Deans, Assoc/Asst Deans, VPs, Directors</c:v>
                </c:pt>
              </c:strCache>
            </c:strRef>
          </c:tx>
          <c:spPr>
            <a:ln w="9525" cap="flat" cmpd="sng" algn="ctr">
              <a:solidFill>
                <a:schemeClr val="accent5">
                  <a:alpha val="70000"/>
                </a:schemeClr>
              </a:solidFill>
              <a:prstDash val="sysDot"/>
              <a:round/>
            </a:ln>
            <a:effectLst/>
          </c:spPr>
          <c:marker>
            <c:symbol val="circle"/>
            <c:size val="5"/>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c:spPr>
          </c:marker>
          <c:dLbls>
            <c:dLbl>
              <c:idx val="0"/>
              <c:layout>
                <c:manualLayout>
                  <c:x val="-0.10680987295135644"/>
                  <c:y val="2.1648975825246143E-2"/>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dk1">
                          <a:lumMod val="65000"/>
                          <a:lumOff val="35000"/>
                        </a:schemeClr>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8.4780596331514413E-2"/>
                      <c:h val="0.10048597300339862"/>
                    </c:manualLayout>
                  </c15:layout>
                </c:ext>
                <c:ext xmlns:c16="http://schemas.microsoft.com/office/drawing/2014/chart" uri="{C3380CC4-5D6E-409C-BE32-E72D297353CC}">
                  <c16:uniqueId val="{0000002A-E276-E941-8183-D5C63180D1B9}"/>
                </c:ext>
              </c:extLst>
            </c:dLbl>
            <c:dLbl>
              <c:idx val="1"/>
              <c:delete val="1"/>
              <c:extLst>
                <c:ext xmlns:c15="http://schemas.microsoft.com/office/drawing/2012/chart" uri="{CE6537A1-D6FC-4f65-9D91-7224C49458BB}"/>
                <c:ext xmlns:c16="http://schemas.microsoft.com/office/drawing/2014/chart" uri="{C3380CC4-5D6E-409C-BE32-E72D297353CC}">
                  <c16:uniqueId val="{00000029-E276-E941-8183-D5C63180D1B9}"/>
                </c:ext>
              </c:extLst>
            </c:dLbl>
            <c:dLbl>
              <c:idx val="2"/>
              <c:delete val="1"/>
              <c:extLst>
                <c:ext xmlns:c15="http://schemas.microsoft.com/office/drawing/2012/chart" uri="{CE6537A1-D6FC-4f65-9D91-7224C49458BB}"/>
                <c:ext xmlns:c16="http://schemas.microsoft.com/office/drawing/2014/chart" uri="{C3380CC4-5D6E-409C-BE32-E72D297353CC}">
                  <c16:uniqueId val="{00000028-E276-E941-8183-D5C63180D1B9}"/>
                </c:ext>
              </c:extLst>
            </c:dLbl>
            <c:dLbl>
              <c:idx val="3"/>
              <c:delete val="1"/>
              <c:extLst>
                <c:ext xmlns:c15="http://schemas.microsoft.com/office/drawing/2012/chart" uri="{CE6537A1-D6FC-4f65-9D91-7224C49458BB}"/>
                <c:ext xmlns:c16="http://schemas.microsoft.com/office/drawing/2014/chart" uri="{C3380CC4-5D6E-409C-BE32-E72D297353CC}">
                  <c16:uniqueId val="{00000027-E276-E941-8183-D5C63180D1B9}"/>
                </c:ext>
              </c:extLst>
            </c:dLbl>
            <c:dLbl>
              <c:idx val="4"/>
              <c:delete val="1"/>
              <c:extLst>
                <c:ext xmlns:c15="http://schemas.microsoft.com/office/drawing/2012/chart" uri="{CE6537A1-D6FC-4f65-9D91-7224C49458BB}"/>
                <c:ext xmlns:c16="http://schemas.microsoft.com/office/drawing/2014/chart" uri="{C3380CC4-5D6E-409C-BE32-E72D297353CC}">
                  <c16:uniqueId val="{00000026-E276-E941-8183-D5C63180D1B9}"/>
                </c:ext>
              </c:extLst>
            </c:dLbl>
            <c:dLbl>
              <c:idx val="5"/>
              <c:delete val="1"/>
              <c:extLst>
                <c:ext xmlns:c15="http://schemas.microsoft.com/office/drawing/2012/chart" uri="{CE6537A1-D6FC-4f65-9D91-7224C49458BB}"/>
                <c:ext xmlns:c16="http://schemas.microsoft.com/office/drawing/2014/chart" uri="{C3380CC4-5D6E-409C-BE32-E72D297353CC}">
                  <c16:uniqueId val="{00000025-E276-E941-8183-D5C63180D1B9}"/>
                </c:ext>
              </c:extLst>
            </c:dLbl>
            <c:dLbl>
              <c:idx val="6"/>
              <c:delete val="1"/>
              <c:extLst>
                <c:ext xmlns:c15="http://schemas.microsoft.com/office/drawing/2012/chart" uri="{CE6537A1-D6FC-4f65-9D91-7224C49458BB}"/>
                <c:ext xmlns:c16="http://schemas.microsoft.com/office/drawing/2014/chart" uri="{C3380CC4-5D6E-409C-BE32-E72D297353CC}">
                  <c16:uniqueId val="{00000024-E276-E941-8183-D5C63180D1B9}"/>
                </c:ext>
              </c:extLst>
            </c:dLbl>
            <c:dLbl>
              <c:idx val="7"/>
              <c:delete val="1"/>
              <c:extLst>
                <c:ext xmlns:c15="http://schemas.microsoft.com/office/drawing/2012/chart" uri="{CE6537A1-D6FC-4f65-9D91-7224C49458BB}"/>
                <c:ext xmlns:c16="http://schemas.microsoft.com/office/drawing/2014/chart" uri="{C3380CC4-5D6E-409C-BE32-E72D297353CC}">
                  <c16:uniqueId val="{00000022-E276-E941-8183-D5C63180D1B9}"/>
                </c:ext>
              </c:extLst>
            </c:dLbl>
            <c:dLbl>
              <c:idx val="8"/>
              <c:delete val="1"/>
              <c:extLst>
                <c:ext xmlns:c15="http://schemas.microsoft.com/office/drawing/2012/chart" uri="{CE6537A1-D6FC-4f65-9D91-7224C49458BB}"/>
                <c:ext xmlns:c16="http://schemas.microsoft.com/office/drawing/2014/chart" uri="{C3380CC4-5D6E-409C-BE32-E72D297353CC}">
                  <c16:uniqueId val="{00000023-E276-E941-8183-D5C63180D1B9}"/>
                </c:ext>
              </c:extLst>
            </c:dLbl>
            <c:dLbl>
              <c:idx val="9"/>
              <c:delete val="1"/>
              <c:extLst>
                <c:ext xmlns:c15="http://schemas.microsoft.com/office/drawing/2012/chart" uri="{CE6537A1-D6FC-4f65-9D91-7224C49458BB}"/>
                <c:ext xmlns:c16="http://schemas.microsoft.com/office/drawing/2014/chart" uri="{C3380CC4-5D6E-409C-BE32-E72D297353CC}">
                  <c16:uniqueId val="{00000021-E276-E941-8183-D5C63180D1B9}"/>
                </c:ext>
              </c:extLst>
            </c:dLbl>
            <c:dLbl>
              <c:idx val="10"/>
              <c:delete val="1"/>
              <c:extLst>
                <c:ext xmlns:c15="http://schemas.microsoft.com/office/drawing/2012/chart" uri="{CE6537A1-D6FC-4f65-9D91-7224C49458BB}"/>
                <c:ext xmlns:c16="http://schemas.microsoft.com/office/drawing/2014/chart" uri="{C3380CC4-5D6E-409C-BE32-E72D297353CC}">
                  <c16:uniqueId val="{00000020-E276-E941-8183-D5C63180D1B9}"/>
                </c:ext>
              </c:extLst>
            </c:dLbl>
            <c:dLbl>
              <c:idx val="11"/>
              <c:delete val="1"/>
              <c:extLst>
                <c:ext xmlns:c15="http://schemas.microsoft.com/office/drawing/2012/chart" uri="{CE6537A1-D6FC-4f65-9D91-7224C49458BB}"/>
                <c:ext xmlns:c16="http://schemas.microsoft.com/office/drawing/2014/chart" uri="{C3380CC4-5D6E-409C-BE32-E72D297353CC}">
                  <c16:uniqueId val="{0000001F-E276-E941-8183-D5C63180D1B9}"/>
                </c:ext>
              </c:extLst>
            </c:dLbl>
            <c:dLbl>
              <c:idx val="12"/>
              <c:delete val="1"/>
              <c:extLst>
                <c:ext xmlns:c15="http://schemas.microsoft.com/office/drawing/2012/chart" uri="{CE6537A1-D6FC-4f65-9D91-7224C49458BB}"/>
                <c:ext xmlns:c16="http://schemas.microsoft.com/office/drawing/2014/chart" uri="{C3380CC4-5D6E-409C-BE32-E72D297353CC}">
                  <c16:uniqueId val="{0000001E-E276-E941-8183-D5C63180D1B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dk1">
                        <a:lumMod val="65000"/>
                        <a:lumOff val="3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Sheet1!$C$20:$O$20</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xVal>
          <c:yVal>
            <c:numRef>
              <c:f>Sheet1!$C$22:$O$22</c:f>
              <c:numCache>
                <c:formatCode>_(* #,##0_);_(* \(#,##0\);_(* "-"??_);_(@_)</c:formatCode>
                <c:ptCount val="13"/>
                <c:pt idx="0">
                  <c:v>402</c:v>
                </c:pt>
                <c:pt idx="1">
                  <c:v>379</c:v>
                </c:pt>
                <c:pt idx="2">
                  <c:v>347</c:v>
                </c:pt>
                <c:pt idx="3">
                  <c:v>343</c:v>
                </c:pt>
                <c:pt idx="4">
                  <c:v>316</c:v>
                </c:pt>
                <c:pt idx="5">
                  <c:v>279</c:v>
                </c:pt>
                <c:pt idx="6">
                  <c:v>235</c:v>
                </c:pt>
                <c:pt idx="7">
                  <c:v>187</c:v>
                </c:pt>
                <c:pt idx="8">
                  <c:v>137</c:v>
                </c:pt>
                <c:pt idx="9">
                  <c:v>126</c:v>
                </c:pt>
                <c:pt idx="10">
                  <c:v>147</c:v>
                </c:pt>
                <c:pt idx="11">
                  <c:v>168</c:v>
                </c:pt>
                <c:pt idx="12">
                  <c:v>172</c:v>
                </c:pt>
              </c:numCache>
            </c:numRef>
          </c:yVal>
          <c:smooth val="1"/>
          <c:extLst>
            <c:ext xmlns:c16="http://schemas.microsoft.com/office/drawing/2014/chart" uri="{C3380CC4-5D6E-409C-BE32-E72D297353CC}">
              <c16:uniqueId val="{00000001-E276-E941-8183-D5C63180D1B9}"/>
            </c:ext>
          </c:extLst>
        </c:ser>
        <c:ser>
          <c:idx val="2"/>
          <c:order val="2"/>
          <c:tx>
            <c:strRef>
              <c:f>Sheet1!$B$23</c:f>
              <c:strCache>
                <c:ptCount val="1"/>
                <c:pt idx="0">
                  <c:v>Research and other Academic Support</c:v>
                </c:pt>
              </c:strCache>
            </c:strRef>
          </c:tx>
          <c:spPr>
            <a:ln w="9525" cap="flat" cmpd="sng" algn="ctr">
              <a:solidFill>
                <a:schemeClr val="accent4">
                  <a:alpha val="70000"/>
                </a:schemeClr>
              </a:solidFill>
              <a:prstDash val="sysDot"/>
              <a:round/>
            </a:ln>
            <a:effectLst/>
          </c:spPr>
          <c:marker>
            <c:symbol val="circle"/>
            <c:size val="5"/>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c:spPr>
          </c:marker>
          <c:dLbls>
            <c:dLbl>
              <c:idx val="0"/>
              <c:layout>
                <c:manualLayout>
                  <c:x val="-0.12670765179149199"/>
                  <c:y val="-1.99127171124445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EE2CD45E-540A-F348-BA6C-1FFA205CAACD}" type="SERIESNAME">
                      <a:rPr lang="en-US" sz="700"/>
                      <a:pPr>
                        <a:defRPr/>
                      </a:pPr>
                      <a:t>[SERIES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12457615401178554"/>
                      <c:h val="0.11849965714871628"/>
                    </c:manualLayout>
                  </c15:layout>
                  <c15:dlblFieldTable/>
                  <c15:showDataLabelsRange val="0"/>
                </c:ext>
                <c:ext xmlns:c16="http://schemas.microsoft.com/office/drawing/2014/chart" uri="{C3380CC4-5D6E-409C-BE32-E72D297353CC}">
                  <c16:uniqueId val="{0000001D-E276-E941-8183-D5C63180D1B9}"/>
                </c:ext>
              </c:extLst>
            </c:dLbl>
            <c:dLbl>
              <c:idx val="1"/>
              <c:delete val="1"/>
              <c:extLst>
                <c:ext xmlns:c15="http://schemas.microsoft.com/office/drawing/2012/chart" uri="{CE6537A1-D6FC-4f65-9D91-7224C49458BB}"/>
                <c:ext xmlns:c16="http://schemas.microsoft.com/office/drawing/2014/chart" uri="{C3380CC4-5D6E-409C-BE32-E72D297353CC}">
                  <c16:uniqueId val="{0000001C-E276-E941-8183-D5C63180D1B9}"/>
                </c:ext>
              </c:extLst>
            </c:dLbl>
            <c:dLbl>
              <c:idx val="2"/>
              <c:delete val="1"/>
              <c:extLst>
                <c:ext xmlns:c15="http://schemas.microsoft.com/office/drawing/2012/chart" uri="{CE6537A1-D6FC-4f65-9D91-7224C49458BB}"/>
                <c:ext xmlns:c16="http://schemas.microsoft.com/office/drawing/2014/chart" uri="{C3380CC4-5D6E-409C-BE32-E72D297353CC}">
                  <c16:uniqueId val="{0000001B-E276-E941-8183-D5C63180D1B9}"/>
                </c:ext>
              </c:extLst>
            </c:dLbl>
            <c:dLbl>
              <c:idx val="3"/>
              <c:delete val="1"/>
              <c:extLst>
                <c:ext xmlns:c15="http://schemas.microsoft.com/office/drawing/2012/chart" uri="{CE6537A1-D6FC-4f65-9D91-7224C49458BB}"/>
                <c:ext xmlns:c16="http://schemas.microsoft.com/office/drawing/2014/chart" uri="{C3380CC4-5D6E-409C-BE32-E72D297353CC}">
                  <c16:uniqueId val="{0000001A-E276-E941-8183-D5C63180D1B9}"/>
                </c:ext>
              </c:extLst>
            </c:dLbl>
            <c:dLbl>
              <c:idx val="4"/>
              <c:delete val="1"/>
              <c:extLst>
                <c:ext xmlns:c15="http://schemas.microsoft.com/office/drawing/2012/chart" uri="{CE6537A1-D6FC-4f65-9D91-7224C49458BB}"/>
                <c:ext xmlns:c16="http://schemas.microsoft.com/office/drawing/2014/chart" uri="{C3380CC4-5D6E-409C-BE32-E72D297353CC}">
                  <c16:uniqueId val="{00000019-E276-E941-8183-D5C63180D1B9}"/>
                </c:ext>
              </c:extLst>
            </c:dLbl>
            <c:dLbl>
              <c:idx val="5"/>
              <c:delete val="1"/>
              <c:extLst>
                <c:ext xmlns:c15="http://schemas.microsoft.com/office/drawing/2012/chart" uri="{CE6537A1-D6FC-4f65-9D91-7224C49458BB}"/>
                <c:ext xmlns:c16="http://schemas.microsoft.com/office/drawing/2014/chart" uri="{C3380CC4-5D6E-409C-BE32-E72D297353CC}">
                  <c16:uniqueId val="{00000018-E276-E941-8183-D5C63180D1B9}"/>
                </c:ext>
              </c:extLst>
            </c:dLbl>
            <c:dLbl>
              <c:idx val="6"/>
              <c:delete val="1"/>
              <c:extLst>
                <c:ext xmlns:c15="http://schemas.microsoft.com/office/drawing/2012/chart" uri="{CE6537A1-D6FC-4f65-9D91-7224C49458BB}"/>
                <c:ext xmlns:c16="http://schemas.microsoft.com/office/drawing/2014/chart" uri="{C3380CC4-5D6E-409C-BE32-E72D297353CC}">
                  <c16:uniqueId val="{00000017-E276-E941-8183-D5C63180D1B9}"/>
                </c:ext>
              </c:extLst>
            </c:dLbl>
            <c:dLbl>
              <c:idx val="7"/>
              <c:delete val="1"/>
              <c:extLst>
                <c:ext xmlns:c15="http://schemas.microsoft.com/office/drawing/2012/chart" uri="{CE6537A1-D6FC-4f65-9D91-7224C49458BB}"/>
                <c:ext xmlns:c16="http://schemas.microsoft.com/office/drawing/2014/chart" uri="{C3380CC4-5D6E-409C-BE32-E72D297353CC}">
                  <c16:uniqueId val="{00000016-E276-E941-8183-D5C63180D1B9}"/>
                </c:ext>
              </c:extLst>
            </c:dLbl>
            <c:dLbl>
              <c:idx val="8"/>
              <c:delete val="1"/>
              <c:extLst>
                <c:ext xmlns:c15="http://schemas.microsoft.com/office/drawing/2012/chart" uri="{CE6537A1-D6FC-4f65-9D91-7224C49458BB}"/>
                <c:ext xmlns:c16="http://schemas.microsoft.com/office/drawing/2014/chart" uri="{C3380CC4-5D6E-409C-BE32-E72D297353CC}">
                  <c16:uniqueId val="{00000015-E276-E941-8183-D5C63180D1B9}"/>
                </c:ext>
              </c:extLst>
            </c:dLbl>
            <c:dLbl>
              <c:idx val="9"/>
              <c:delete val="1"/>
              <c:extLst>
                <c:ext xmlns:c15="http://schemas.microsoft.com/office/drawing/2012/chart" uri="{CE6537A1-D6FC-4f65-9D91-7224C49458BB}"/>
                <c:ext xmlns:c16="http://schemas.microsoft.com/office/drawing/2014/chart" uri="{C3380CC4-5D6E-409C-BE32-E72D297353CC}">
                  <c16:uniqueId val="{00000014-E276-E941-8183-D5C63180D1B9}"/>
                </c:ext>
              </c:extLst>
            </c:dLbl>
            <c:dLbl>
              <c:idx val="10"/>
              <c:delete val="1"/>
              <c:extLst>
                <c:ext xmlns:c15="http://schemas.microsoft.com/office/drawing/2012/chart" uri="{CE6537A1-D6FC-4f65-9D91-7224C49458BB}"/>
                <c:ext xmlns:c16="http://schemas.microsoft.com/office/drawing/2014/chart" uri="{C3380CC4-5D6E-409C-BE32-E72D297353CC}">
                  <c16:uniqueId val="{00000013-E276-E941-8183-D5C63180D1B9}"/>
                </c:ext>
              </c:extLst>
            </c:dLbl>
            <c:dLbl>
              <c:idx val="11"/>
              <c:delete val="1"/>
              <c:extLst>
                <c:ext xmlns:c15="http://schemas.microsoft.com/office/drawing/2012/chart" uri="{CE6537A1-D6FC-4f65-9D91-7224C49458BB}"/>
                <c:ext xmlns:c16="http://schemas.microsoft.com/office/drawing/2014/chart" uri="{C3380CC4-5D6E-409C-BE32-E72D297353CC}">
                  <c16:uniqueId val="{00000012-E276-E941-8183-D5C63180D1B9}"/>
                </c:ext>
              </c:extLst>
            </c:dLbl>
            <c:dLbl>
              <c:idx val="12"/>
              <c:delete val="1"/>
              <c:extLst>
                <c:ext xmlns:c15="http://schemas.microsoft.com/office/drawing/2012/chart" uri="{CE6537A1-D6FC-4f65-9D91-7224C49458BB}"/>
                <c:ext xmlns:c16="http://schemas.microsoft.com/office/drawing/2014/chart" uri="{C3380CC4-5D6E-409C-BE32-E72D297353CC}">
                  <c16:uniqueId val="{00000011-E276-E941-8183-D5C63180D1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Sheet1!$C$20:$O$20</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xVal>
          <c:yVal>
            <c:numRef>
              <c:f>Sheet1!$C$23:$O$23</c:f>
              <c:numCache>
                <c:formatCode>_(* #,##0_);_(* \(#,##0\);_(* "-"??_);_(@_)</c:formatCode>
                <c:ptCount val="13"/>
                <c:pt idx="0">
                  <c:v>522</c:v>
                </c:pt>
                <c:pt idx="1">
                  <c:v>530</c:v>
                </c:pt>
                <c:pt idx="2">
                  <c:v>497</c:v>
                </c:pt>
                <c:pt idx="3">
                  <c:v>504</c:v>
                </c:pt>
                <c:pt idx="4">
                  <c:v>516</c:v>
                </c:pt>
                <c:pt idx="5">
                  <c:v>477</c:v>
                </c:pt>
                <c:pt idx="6">
                  <c:v>428</c:v>
                </c:pt>
                <c:pt idx="7">
                  <c:v>337</c:v>
                </c:pt>
                <c:pt idx="8">
                  <c:v>281</c:v>
                </c:pt>
                <c:pt idx="9">
                  <c:v>268</c:v>
                </c:pt>
                <c:pt idx="10">
                  <c:v>278</c:v>
                </c:pt>
                <c:pt idx="11">
                  <c:v>286</c:v>
                </c:pt>
                <c:pt idx="12">
                  <c:v>321</c:v>
                </c:pt>
              </c:numCache>
            </c:numRef>
          </c:yVal>
          <c:smooth val="1"/>
          <c:extLst>
            <c:ext xmlns:c16="http://schemas.microsoft.com/office/drawing/2014/chart" uri="{C3380CC4-5D6E-409C-BE32-E72D297353CC}">
              <c16:uniqueId val="{00000002-E276-E941-8183-D5C63180D1B9}"/>
            </c:ext>
          </c:extLst>
        </c:ser>
        <c:ser>
          <c:idx val="3"/>
          <c:order val="3"/>
          <c:tx>
            <c:strRef>
              <c:f>Sheet1!$B$24</c:f>
              <c:strCache>
                <c:ptCount val="1"/>
                <c:pt idx="0">
                  <c:v>Vice Presidents</c:v>
                </c:pt>
              </c:strCache>
            </c:strRef>
          </c:tx>
          <c:spPr>
            <a:ln w="9525" cap="flat" cmpd="sng" algn="ctr">
              <a:solidFill>
                <a:schemeClr val="accent6">
                  <a:lumMod val="60000"/>
                  <a:alpha val="70000"/>
                </a:schemeClr>
              </a:solidFill>
              <a:prstDash val="sysDot"/>
              <a:round/>
            </a:ln>
            <a:effectLst/>
          </c:spPr>
          <c:marker>
            <c:symbol val="circle"/>
            <c:size val="5"/>
            <c:spPr>
              <a:gradFill rotWithShape="1">
                <a:gsLst>
                  <a:gs pos="0">
                    <a:schemeClr val="accent6">
                      <a:lumMod val="60000"/>
                      <a:tint val="50000"/>
                      <a:satMod val="300000"/>
                    </a:schemeClr>
                  </a:gs>
                  <a:gs pos="35000">
                    <a:schemeClr val="accent6">
                      <a:lumMod val="60000"/>
                      <a:tint val="37000"/>
                      <a:satMod val="300000"/>
                    </a:schemeClr>
                  </a:gs>
                  <a:gs pos="100000">
                    <a:schemeClr val="accent6">
                      <a:lumMod val="60000"/>
                      <a:tint val="15000"/>
                      <a:satMod val="350000"/>
                    </a:schemeClr>
                  </a:gs>
                </a:gsLst>
                <a:lin ang="16200000" scaled="1"/>
              </a:gradFill>
              <a:ln w="9525" cap="flat" cmpd="sng" algn="ctr">
                <a:solidFill>
                  <a:schemeClr val="accent6">
                    <a:lumMod val="60000"/>
                    <a:shade val="95000"/>
                  </a:schemeClr>
                </a:solidFill>
                <a:round/>
              </a:ln>
              <a:effectLst/>
            </c:spPr>
          </c:marker>
          <c:dLbls>
            <c:dLbl>
              <c:idx val="0"/>
              <c:layout>
                <c:manualLayout>
                  <c:x val="-0.10678473884293509"/>
                  <c:y val="-8.5999064368459388E-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7-E276-E941-8183-D5C63180D1B9}"/>
                </c:ext>
              </c:extLst>
            </c:dLbl>
            <c:dLbl>
              <c:idx val="1"/>
              <c:delete val="1"/>
              <c:extLst>
                <c:ext xmlns:c15="http://schemas.microsoft.com/office/drawing/2012/chart" uri="{CE6537A1-D6FC-4f65-9D91-7224C49458BB}"/>
                <c:ext xmlns:c16="http://schemas.microsoft.com/office/drawing/2014/chart" uri="{C3380CC4-5D6E-409C-BE32-E72D297353CC}">
                  <c16:uniqueId val="{00000036-E276-E941-8183-D5C63180D1B9}"/>
                </c:ext>
              </c:extLst>
            </c:dLbl>
            <c:dLbl>
              <c:idx val="2"/>
              <c:delete val="1"/>
              <c:extLst>
                <c:ext xmlns:c15="http://schemas.microsoft.com/office/drawing/2012/chart" uri="{CE6537A1-D6FC-4f65-9D91-7224C49458BB}"/>
                <c:ext xmlns:c16="http://schemas.microsoft.com/office/drawing/2014/chart" uri="{C3380CC4-5D6E-409C-BE32-E72D297353CC}">
                  <c16:uniqueId val="{00000035-E276-E941-8183-D5C63180D1B9}"/>
                </c:ext>
              </c:extLst>
            </c:dLbl>
            <c:dLbl>
              <c:idx val="3"/>
              <c:delete val="1"/>
              <c:extLst>
                <c:ext xmlns:c15="http://schemas.microsoft.com/office/drawing/2012/chart" uri="{CE6537A1-D6FC-4f65-9D91-7224C49458BB}"/>
                <c:ext xmlns:c16="http://schemas.microsoft.com/office/drawing/2014/chart" uri="{C3380CC4-5D6E-409C-BE32-E72D297353CC}">
                  <c16:uniqueId val="{00000034-E276-E941-8183-D5C63180D1B9}"/>
                </c:ext>
              </c:extLst>
            </c:dLbl>
            <c:dLbl>
              <c:idx val="4"/>
              <c:delete val="1"/>
              <c:extLst>
                <c:ext xmlns:c15="http://schemas.microsoft.com/office/drawing/2012/chart" uri="{CE6537A1-D6FC-4f65-9D91-7224C49458BB}"/>
                <c:ext xmlns:c16="http://schemas.microsoft.com/office/drawing/2014/chart" uri="{C3380CC4-5D6E-409C-BE32-E72D297353CC}">
                  <c16:uniqueId val="{00000033-E276-E941-8183-D5C63180D1B9}"/>
                </c:ext>
              </c:extLst>
            </c:dLbl>
            <c:dLbl>
              <c:idx val="5"/>
              <c:delete val="1"/>
              <c:extLst>
                <c:ext xmlns:c15="http://schemas.microsoft.com/office/drawing/2012/chart" uri="{CE6537A1-D6FC-4f65-9D91-7224C49458BB}"/>
                <c:ext xmlns:c16="http://schemas.microsoft.com/office/drawing/2014/chart" uri="{C3380CC4-5D6E-409C-BE32-E72D297353CC}">
                  <c16:uniqueId val="{00000032-E276-E941-8183-D5C63180D1B9}"/>
                </c:ext>
              </c:extLst>
            </c:dLbl>
            <c:dLbl>
              <c:idx val="6"/>
              <c:delete val="1"/>
              <c:extLst>
                <c:ext xmlns:c15="http://schemas.microsoft.com/office/drawing/2012/chart" uri="{CE6537A1-D6FC-4f65-9D91-7224C49458BB}"/>
                <c:ext xmlns:c16="http://schemas.microsoft.com/office/drawing/2014/chart" uri="{C3380CC4-5D6E-409C-BE32-E72D297353CC}">
                  <c16:uniqueId val="{00000031-E276-E941-8183-D5C63180D1B9}"/>
                </c:ext>
              </c:extLst>
            </c:dLbl>
            <c:dLbl>
              <c:idx val="7"/>
              <c:delete val="1"/>
              <c:extLst>
                <c:ext xmlns:c15="http://schemas.microsoft.com/office/drawing/2012/chart" uri="{CE6537A1-D6FC-4f65-9D91-7224C49458BB}"/>
                <c:ext xmlns:c16="http://schemas.microsoft.com/office/drawing/2014/chart" uri="{C3380CC4-5D6E-409C-BE32-E72D297353CC}">
                  <c16:uniqueId val="{00000030-E276-E941-8183-D5C63180D1B9}"/>
                </c:ext>
              </c:extLst>
            </c:dLbl>
            <c:dLbl>
              <c:idx val="8"/>
              <c:delete val="1"/>
              <c:extLst>
                <c:ext xmlns:c15="http://schemas.microsoft.com/office/drawing/2012/chart" uri="{CE6537A1-D6FC-4f65-9D91-7224C49458BB}"/>
                <c:ext xmlns:c16="http://schemas.microsoft.com/office/drawing/2014/chart" uri="{C3380CC4-5D6E-409C-BE32-E72D297353CC}">
                  <c16:uniqueId val="{0000002F-E276-E941-8183-D5C63180D1B9}"/>
                </c:ext>
              </c:extLst>
            </c:dLbl>
            <c:dLbl>
              <c:idx val="9"/>
              <c:delete val="1"/>
              <c:extLst>
                <c:ext xmlns:c15="http://schemas.microsoft.com/office/drawing/2012/chart" uri="{CE6537A1-D6FC-4f65-9D91-7224C49458BB}"/>
                <c:ext xmlns:c16="http://schemas.microsoft.com/office/drawing/2014/chart" uri="{C3380CC4-5D6E-409C-BE32-E72D297353CC}">
                  <c16:uniqueId val="{0000002E-E276-E941-8183-D5C63180D1B9}"/>
                </c:ext>
              </c:extLst>
            </c:dLbl>
            <c:dLbl>
              <c:idx val="10"/>
              <c:delete val="1"/>
              <c:extLst>
                <c:ext xmlns:c15="http://schemas.microsoft.com/office/drawing/2012/chart" uri="{CE6537A1-D6FC-4f65-9D91-7224C49458BB}"/>
                <c:ext xmlns:c16="http://schemas.microsoft.com/office/drawing/2014/chart" uri="{C3380CC4-5D6E-409C-BE32-E72D297353CC}">
                  <c16:uniqueId val="{0000002D-E276-E941-8183-D5C63180D1B9}"/>
                </c:ext>
              </c:extLst>
            </c:dLbl>
            <c:dLbl>
              <c:idx val="11"/>
              <c:delete val="1"/>
              <c:extLst>
                <c:ext xmlns:c15="http://schemas.microsoft.com/office/drawing/2012/chart" uri="{CE6537A1-D6FC-4f65-9D91-7224C49458BB}"/>
                <c:ext xmlns:c16="http://schemas.microsoft.com/office/drawing/2014/chart" uri="{C3380CC4-5D6E-409C-BE32-E72D297353CC}">
                  <c16:uniqueId val="{0000002C-E276-E941-8183-D5C63180D1B9}"/>
                </c:ext>
              </c:extLst>
            </c:dLbl>
            <c:dLbl>
              <c:idx val="12"/>
              <c:delete val="1"/>
              <c:extLst>
                <c:ext xmlns:c15="http://schemas.microsoft.com/office/drawing/2012/chart" uri="{CE6537A1-D6FC-4f65-9D91-7224C49458BB}"/>
                <c:ext xmlns:c16="http://schemas.microsoft.com/office/drawing/2014/chart" uri="{C3380CC4-5D6E-409C-BE32-E72D297353CC}">
                  <c16:uniqueId val="{0000002B-E276-E941-8183-D5C63180D1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Sheet1!$C$20:$O$20</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xVal>
          <c:yVal>
            <c:numRef>
              <c:f>Sheet1!$C$24:$O$24</c:f>
              <c:numCache>
                <c:formatCode>_(* #,##0_);_(* \(#,##0\);_(* "-"??_);_(@_)</c:formatCode>
                <c:ptCount val="13"/>
                <c:pt idx="0">
                  <c:v>33</c:v>
                </c:pt>
                <c:pt idx="1">
                  <c:v>37</c:v>
                </c:pt>
                <c:pt idx="2">
                  <c:v>35</c:v>
                </c:pt>
                <c:pt idx="3">
                  <c:v>37</c:v>
                </c:pt>
                <c:pt idx="4">
                  <c:v>34</c:v>
                </c:pt>
                <c:pt idx="5">
                  <c:v>30</c:v>
                </c:pt>
                <c:pt idx="6">
                  <c:v>29</c:v>
                </c:pt>
                <c:pt idx="7">
                  <c:v>15</c:v>
                </c:pt>
                <c:pt idx="8">
                  <c:v>12</c:v>
                </c:pt>
                <c:pt idx="9">
                  <c:v>13</c:v>
                </c:pt>
                <c:pt idx="10">
                  <c:v>10</c:v>
                </c:pt>
                <c:pt idx="11">
                  <c:v>13</c:v>
                </c:pt>
                <c:pt idx="12">
                  <c:v>11</c:v>
                </c:pt>
              </c:numCache>
            </c:numRef>
          </c:yVal>
          <c:smooth val="1"/>
          <c:extLst>
            <c:ext xmlns:c16="http://schemas.microsoft.com/office/drawing/2014/chart" uri="{C3380CC4-5D6E-409C-BE32-E72D297353CC}">
              <c16:uniqueId val="{00000003-E276-E941-8183-D5C63180D1B9}"/>
            </c:ext>
          </c:extLst>
        </c:ser>
        <c:dLbls>
          <c:dLblPos val="t"/>
          <c:showLegendKey val="0"/>
          <c:showVal val="1"/>
          <c:showCatName val="0"/>
          <c:showSerName val="0"/>
          <c:showPercent val="0"/>
          <c:showBubbleSize val="0"/>
        </c:dLbls>
        <c:axId val="2144556528"/>
        <c:axId val="2144514144"/>
      </c:scatterChart>
      <c:valAx>
        <c:axId val="2144556528"/>
        <c:scaling>
          <c:orientation val="minMax"/>
          <c:max val="2024"/>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n-US"/>
          </a:p>
        </c:txPr>
        <c:crossAx val="2144514144"/>
        <c:crosses val="autoZero"/>
        <c:crossBetween val="midCat"/>
      </c:valAx>
      <c:valAx>
        <c:axId val="2144514144"/>
        <c:scaling>
          <c:orientation val="minMax"/>
        </c:scaling>
        <c:delete val="0"/>
        <c:axPos val="l"/>
        <c:majorGridlines>
          <c:spPr>
            <a:ln w="9525" cap="flat" cmpd="sng" algn="ctr">
              <a:solidFill>
                <a:schemeClr val="dk1">
                  <a:lumMod val="15000"/>
                  <a:lumOff val="85000"/>
                </a:schemeClr>
              </a:solidFill>
              <a:round/>
            </a:ln>
            <a:effectLst/>
          </c:spPr>
        </c:majorGridlines>
        <c:numFmt formatCode="_(* #,##0_);_(* \(#,##0\);_(* &quot;-&quot;??_);_(@_)"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n-US"/>
          </a:p>
        </c:txPr>
        <c:crossAx val="2144556528"/>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5E304-C4E1-724D-BB28-BD13B7185A36}" type="doc">
      <dgm:prSet loTypeId="urn:microsoft.com/office/officeart/2005/8/layout/radial5" loCatId="" qsTypeId="urn:microsoft.com/office/officeart/2005/8/quickstyle/simple1" qsCatId="simple" csTypeId="urn:microsoft.com/office/officeart/2005/8/colors/colorful1" csCatId="colorful" phldr="1"/>
      <dgm:spPr/>
      <dgm:t>
        <a:bodyPr/>
        <a:lstStyle/>
        <a:p>
          <a:endParaRPr lang="en-US"/>
        </a:p>
      </dgm:t>
    </dgm:pt>
    <dgm:pt modelId="{E1498816-525D-9B4D-9678-C0C682B248FE}">
      <dgm:prSet phldrT="[Text]"/>
      <dgm:spPr/>
      <dgm:t>
        <a:bodyPr/>
        <a:lstStyle/>
        <a:p>
          <a:r>
            <a:rPr lang="en-US"/>
            <a:t>Data-informed Market Analysis</a:t>
          </a:r>
        </a:p>
      </dgm:t>
    </dgm:pt>
    <dgm:pt modelId="{5574C337-6299-0946-B45B-34EFA57C0210}" type="parTrans" cxnId="{C0E19012-B0AF-874C-8FB2-272C8F4413C1}">
      <dgm:prSet/>
      <dgm:spPr/>
      <dgm:t>
        <a:bodyPr/>
        <a:lstStyle/>
        <a:p>
          <a:endParaRPr lang="en-US"/>
        </a:p>
      </dgm:t>
    </dgm:pt>
    <dgm:pt modelId="{E578D555-74D7-EC4E-9C3A-44E516316AFF}" type="sibTrans" cxnId="{C0E19012-B0AF-874C-8FB2-272C8F4413C1}">
      <dgm:prSet/>
      <dgm:spPr/>
      <dgm:t>
        <a:bodyPr/>
        <a:lstStyle/>
        <a:p>
          <a:endParaRPr lang="en-US"/>
        </a:p>
      </dgm:t>
    </dgm:pt>
    <dgm:pt modelId="{6348A4AD-85B9-8C4D-BF50-468F48B27E67}">
      <dgm:prSet phldrT="[Text]"/>
      <dgm:spPr/>
      <dgm:t>
        <a:bodyPr/>
        <a:lstStyle/>
        <a:p>
          <a:r>
            <a:rPr lang="en-US"/>
            <a:t>Civil Service Salary Survey</a:t>
          </a:r>
        </a:p>
      </dgm:t>
    </dgm:pt>
    <dgm:pt modelId="{511C4173-566E-F846-ADEB-6A27059CE555}" type="parTrans" cxnId="{40126852-F739-1D48-9EC9-868245238207}">
      <dgm:prSet/>
      <dgm:spPr/>
      <dgm:t>
        <a:bodyPr/>
        <a:lstStyle/>
        <a:p>
          <a:endParaRPr lang="en-US"/>
        </a:p>
      </dgm:t>
    </dgm:pt>
    <dgm:pt modelId="{6076850B-6E1B-1343-B54A-13D47004EEE6}" type="sibTrans" cxnId="{40126852-F739-1D48-9EC9-868245238207}">
      <dgm:prSet/>
      <dgm:spPr/>
      <dgm:t>
        <a:bodyPr/>
        <a:lstStyle/>
        <a:p>
          <a:endParaRPr lang="en-US"/>
        </a:p>
      </dgm:t>
    </dgm:pt>
    <dgm:pt modelId="{B4C18D06-B635-A94A-911B-67965493B367}">
      <dgm:prSet phldrT="[Text]"/>
      <dgm:spPr/>
      <dgm:t>
        <a:bodyPr/>
        <a:lstStyle/>
        <a:p>
          <a:r>
            <a:rPr lang="en-US"/>
            <a:t>CUPA Market Data</a:t>
          </a:r>
        </a:p>
      </dgm:t>
    </dgm:pt>
    <dgm:pt modelId="{AACEB514-95E7-9347-93BB-E388DA61636D}" type="parTrans" cxnId="{A7223C5A-D86A-9046-AB72-ABC3D125BFC7}">
      <dgm:prSet/>
      <dgm:spPr/>
      <dgm:t>
        <a:bodyPr/>
        <a:lstStyle/>
        <a:p>
          <a:endParaRPr lang="en-US"/>
        </a:p>
      </dgm:t>
    </dgm:pt>
    <dgm:pt modelId="{1667DA01-2B9E-854A-8BCE-BCDB84F67211}" type="sibTrans" cxnId="{A7223C5A-D86A-9046-AB72-ABC3D125BFC7}">
      <dgm:prSet/>
      <dgm:spPr/>
      <dgm:t>
        <a:bodyPr/>
        <a:lstStyle/>
        <a:p>
          <a:endParaRPr lang="en-US"/>
        </a:p>
      </dgm:t>
    </dgm:pt>
    <dgm:pt modelId="{222F044E-48CF-124B-AC07-46AA7601890B}">
      <dgm:prSet phldrT="[Text]"/>
      <dgm:spPr/>
      <dgm:t>
        <a:bodyPr/>
        <a:lstStyle/>
        <a:p>
          <a:r>
            <a:rPr lang="en-US"/>
            <a:t>External Market (5,000+ organizations, 300 in higher ed)</a:t>
          </a:r>
        </a:p>
      </dgm:t>
    </dgm:pt>
    <dgm:pt modelId="{5EABB209-B5CE-C248-BC8A-6336E8C408A8}" type="parTrans" cxnId="{6CEA9B64-FAAF-E54B-BBC5-6F00C17D9AC0}">
      <dgm:prSet/>
      <dgm:spPr/>
      <dgm:t>
        <a:bodyPr/>
        <a:lstStyle/>
        <a:p>
          <a:endParaRPr lang="en-US"/>
        </a:p>
      </dgm:t>
    </dgm:pt>
    <dgm:pt modelId="{E1943459-7D65-A740-8BB6-F3F6A165D835}" type="sibTrans" cxnId="{6CEA9B64-FAAF-E54B-BBC5-6F00C17D9AC0}">
      <dgm:prSet/>
      <dgm:spPr/>
      <dgm:t>
        <a:bodyPr/>
        <a:lstStyle/>
        <a:p>
          <a:endParaRPr lang="en-US"/>
        </a:p>
      </dgm:t>
    </dgm:pt>
    <dgm:pt modelId="{D4E35190-C29E-3349-9A5A-587297DE8E76}">
      <dgm:prSet phldrT="[Text]"/>
      <dgm:spPr/>
      <dgm:t>
        <a:bodyPr/>
        <a:lstStyle/>
        <a:p>
          <a:r>
            <a:rPr lang="en-US"/>
            <a:t>Industry-specific Market Data</a:t>
          </a:r>
        </a:p>
      </dgm:t>
    </dgm:pt>
    <dgm:pt modelId="{EB47761F-DA1B-D24D-BE27-D38565E9F7E1}" type="parTrans" cxnId="{5028C563-FDB3-ED43-84E5-9F678E2F94FB}">
      <dgm:prSet/>
      <dgm:spPr/>
      <dgm:t>
        <a:bodyPr/>
        <a:lstStyle/>
        <a:p>
          <a:endParaRPr lang="en-US"/>
        </a:p>
      </dgm:t>
    </dgm:pt>
    <dgm:pt modelId="{4EE7FBF2-463C-FA4E-8E47-CD1705C1A334}" type="sibTrans" cxnId="{5028C563-FDB3-ED43-84E5-9F678E2F94FB}">
      <dgm:prSet/>
      <dgm:spPr/>
      <dgm:t>
        <a:bodyPr/>
        <a:lstStyle/>
        <a:p>
          <a:endParaRPr lang="en-US"/>
        </a:p>
      </dgm:t>
    </dgm:pt>
    <dgm:pt modelId="{072662EA-61A9-6245-9E9F-03F8355FF681}" type="pres">
      <dgm:prSet presAssocID="{14D5E304-C4E1-724D-BB28-BD13B7185A36}" presName="Name0" presStyleCnt="0">
        <dgm:presLayoutVars>
          <dgm:chMax val="1"/>
          <dgm:dir/>
          <dgm:animLvl val="ctr"/>
          <dgm:resizeHandles val="exact"/>
        </dgm:presLayoutVars>
      </dgm:prSet>
      <dgm:spPr/>
    </dgm:pt>
    <dgm:pt modelId="{0E573E37-FDD9-A842-8D7D-2077419F8ACC}" type="pres">
      <dgm:prSet presAssocID="{E1498816-525D-9B4D-9678-C0C682B248FE}" presName="centerShape" presStyleLbl="node0" presStyleIdx="0" presStyleCnt="1"/>
      <dgm:spPr/>
    </dgm:pt>
    <dgm:pt modelId="{CFBD0EC0-CFDA-C94F-A789-78C2CB60DEA2}" type="pres">
      <dgm:prSet presAssocID="{511C4173-566E-F846-ADEB-6A27059CE555}" presName="parTrans" presStyleLbl="sibTrans2D1" presStyleIdx="0" presStyleCnt="4" custAng="10800000"/>
      <dgm:spPr/>
    </dgm:pt>
    <dgm:pt modelId="{5BD049AB-B8D3-1542-BD23-00A4F9218084}" type="pres">
      <dgm:prSet presAssocID="{511C4173-566E-F846-ADEB-6A27059CE555}" presName="connectorText" presStyleLbl="sibTrans2D1" presStyleIdx="0" presStyleCnt="4"/>
      <dgm:spPr/>
    </dgm:pt>
    <dgm:pt modelId="{B1282874-6CA2-2545-8B70-9764E4CB27EB}" type="pres">
      <dgm:prSet presAssocID="{6348A4AD-85B9-8C4D-BF50-468F48B27E67}" presName="node" presStyleLbl="node1" presStyleIdx="0" presStyleCnt="4">
        <dgm:presLayoutVars>
          <dgm:bulletEnabled val="1"/>
        </dgm:presLayoutVars>
      </dgm:prSet>
      <dgm:spPr/>
    </dgm:pt>
    <dgm:pt modelId="{9C628084-1F90-2347-A681-6800A1FEB546}" type="pres">
      <dgm:prSet presAssocID="{AACEB514-95E7-9347-93BB-E388DA61636D}" presName="parTrans" presStyleLbl="sibTrans2D1" presStyleIdx="1" presStyleCnt="4" custAng="10800000"/>
      <dgm:spPr/>
    </dgm:pt>
    <dgm:pt modelId="{3D4C6EA6-23B8-9B46-BEE5-5B28B36866DD}" type="pres">
      <dgm:prSet presAssocID="{AACEB514-95E7-9347-93BB-E388DA61636D}" presName="connectorText" presStyleLbl="sibTrans2D1" presStyleIdx="1" presStyleCnt="4"/>
      <dgm:spPr/>
    </dgm:pt>
    <dgm:pt modelId="{4AED4F8D-BAFA-F047-B10B-981A8CF07E05}" type="pres">
      <dgm:prSet presAssocID="{B4C18D06-B635-A94A-911B-67965493B367}" presName="node" presStyleLbl="node1" presStyleIdx="1" presStyleCnt="4">
        <dgm:presLayoutVars>
          <dgm:bulletEnabled val="1"/>
        </dgm:presLayoutVars>
      </dgm:prSet>
      <dgm:spPr/>
    </dgm:pt>
    <dgm:pt modelId="{E83D4FE8-E8A3-CC42-9A4B-182FF17A61F6}" type="pres">
      <dgm:prSet presAssocID="{5EABB209-B5CE-C248-BC8A-6336E8C408A8}" presName="parTrans" presStyleLbl="sibTrans2D1" presStyleIdx="2" presStyleCnt="4" custAng="10800000"/>
      <dgm:spPr/>
    </dgm:pt>
    <dgm:pt modelId="{5ABD3348-C0EC-3E4D-8242-AE05EB5CFB50}" type="pres">
      <dgm:prSet presAssocID="{5EABB209-B5CE-C248-BC8A-6336E8C408A8}" presName="connectorText" presStyleLbl="sibTrans2D1" presStyleIdx="2" presStyleCnt="4"/>
      <dgm:spPr/>
    </dgm:pt>
    <dgm:pt modelId="{052E3E16-AC9B-7B4A-9DCA-7AFF13B43A31}" type="pres">
      <dgm:prSet presAssocID="{222F044E-48CF-124B-AC07-46AA7601890B}" presName="node" presStyleLbl="node1" presStyleIdx="2" presStyleCnt="4">
        <dgm:presLayoutVars>
          <dgm:bulletEnabled val="1"/>
        </dgm:presLayoutVars>
      </dgm:prSet>
      <dgm:spPr/>
    </dgm:pt>
    <dgm:pt modelId="{395DF9C2-C5DA-C047-BD0A-9FA119F75759}" type="pres">
      <dgm:prSet presAssocID="{EB47761F-DA1B-D24D-BE27-D38565E9F7E1}" presName="parTrans" presStyleLbl="sibTrans2D1" presStyleIdx="3" presStyleCnt="4" custAng="10800000"/>
      <dgm:spPr/>
    </dgm:pt>
    <dgm:pt modelId="{3525CA37-F516-A542-9A28-0EB24A39C824}" type="pres">
      <dgm:prSet presAssocID="{EB47761F-DA1B-D24D-BE27-D38565E9F7E1}" presName="connectorText" presStyleLbl="sibTrans2D1" presStyleIdx="3" presStyleCnt="4"/>
      <dgm:spPr/>
    </dgm:pt>
    <dgm:pt modelId="{DF6F871A-C0E8-3545-ADE3-3EBEE0F413A1}" type="pres">
      <dgm:prSet presAssocID="{D4E35190-C29E-3349-9A5A-587297DE8E76}" presName="node" presStyleLbl="node1" presStyleIdx="3" presStyleCnt="4">
        <dgm:presLayoutVars>
          <dgm:bulletEnabled val="1"/>
        </dgm:presLayoutVars>
      </dgm:prSet>
      <dgm:spPr/>
    </dgm:pt>
  </dgm:ptLst>
  <dgm:cxnLst>
    <dgm:cxn modelId="{DA2B6610-F997-7F43-AB91-8E6CA56643AC}" type="presOf" srcId="{222F044E-48CF-124B-AC07-46AA7601890B}" destId="{052E3E16-AC9B-7B4A-9DCA-7AFF13B43A31}" srcOrd="0" destOrd="0" presId="urn:microsoft.com/office/officeart/2005/8/layout/radial5"/>
    <dgm:cxn modelId="{F0155D12-5A4B-1047-AB04-C70C667AC61E}" type="presOf" srcId="{AACEB514-95E7-9347-93BB-E388DA61636D}" destId="{9C628084-1F90-2347-A681-6800A1FEB546}" srcOrd="0" destOrd="0" presId="urn:microsoft.com/office/officeart/2005/8/layout/radial5"/>
    <dgm:cxn modelId="{C0E19012-B0AF-874C-8FB2-272C8F4413C1}" srcId="{14D5E304-C4E1-724D-BB28-BD13B7185A36}" destId="{E1498816-525D-9B4D-9678-C0C682B248FE}" srcOrd="0" destOrd="0" parTransId="{5574C337-6299-0946-B45B-34EFA57C0210}" sibTransId="{E578D555-74D7-EC4E-9C3A-44E516316AFF}"/>
    <dgm:cxn modelId="{43DD8216-112F-714B-AAA8-D77AC672A0D0}" type="presOf" srcId="{EB47761F-DA1B-D24D-BE27-D38565E9F7E1}" destId="{3525CA37-F516-A542-9A28-0EB24A39C824}" srcOrd="1" destOrd="0" presId="urn:microsoft.com/office/officeart/2005/8/layout/radial5"/>
    <dgm:cxn modelId="{9BF4101D-9E1B-BE48-BCBC-FA8180FB3B3F}" type="presOf" srcId="{D4E35190-C29E-3349-9A5A-587297DE8E76}" destId="{DF6F871A-C0E8-3545-ADE3-3EBEE0F413A1}" srcOrd="0" destOrd="0" presId="urn:microsoft.com/office/officeart/2005/8/layout/radial5"/>
    <dgm:cxn modelId="{3E9F1F37-D041-7647-BD94-0572A6441AC2}" type="presOf" srcId="{511C4173-566E-F846-ADEB-6A27059CE555}" destId="{CFBD0EC0-CFDA-C94F-A789-78C2CB60DEA2}" srcOrd="0" destOrd="0" presId="urn:microsoft.com/office/officeart/2005/8/layout/radial5"/>
    <dgm:cxn modelId="{2822413F-9883-3B4A-8657-3495E056CBAB}" type="presOf" srcId="{5EABB209-B5CE-C248-BC8A-6336E8C408A8}" destId="{E83D4FE8-E8A3-CC42-9A4B-182FF17A61F6}" srcOrd="0" destOrd="0" presId="urn:microsoft.com/office/officeart/2005/8/layout/radial5"/>
    <dgm:cxn modelId="{29715052-93C2-3B49-BDFF-7D6B0D6F1C89}" type="presOf" srcId="{511C4173-566E-F846-ADEB-6A27059CE555}" destId="{5BD049AB-B8D3-1542-BD23-00A4F9218084}" srcOrd="1" destOrd="0" presId="urn:microsoft.com/office/officeart/2005/8/layout/radial5"/>
    <dgm:cxn modelId="{40126852-F739-1D48-9EC9-868245238207}" srcId="{E1498816-525D-9B4D-9678-C0C682B248FE}" destId="{6348A4AD-85B9-8C4D-BF50-468F48B27E67}" srcOrd="0" destOrd="0" parTransId="{511C4173-566E-F846-ADEB-6A27059CE555}" sibTransId="{6076850B-6E1B-1343-B54A-13D47004EEE6}"/>
    <dgm:cxn modelId="{A7223C5A-D86A-9046-AB72-ABC3D125BFC7}" srcId="{E1498816-525D-9B4D-9678-C0C682B248FE}" destId="{B4C18D06-B635-A94A-911B-67965493B367}" srcOrd="1" destOrd="0" parTransId="{AACEB514-95E7-9347-93BB-E388DA61636D}" sibTransId="{1667DA01-2B9E-854A-8BCE-BCDB84F67211}"/>
    <dgm:cxn modelId="{5028C563-FDB3-ED43-84E5-9F678E2F94FB}" srcId="{E1498816-525D-9B4D-9678-C0C682B248FE}" destId="{D4E35190-C29E-3349-9A5A-587297DE8E76}" srcOrd="3" destOrd="0" parTransId="{EB47761F-DA1B-D24D-BE27-D38565E9F7E1}" sibTransId="{4EE7FBF2-463C-FA4E-8E47-CD1705C1A334}"/>
    <dgm:cxn modelId="{6CEA9B64-FAAF-E54B-BBC5-6F00C17D9AC0}" srcId="{E1498816-525D-9B4D-9678-C0C682B248FE}" destId="{222F044E-48CF-124B-AC07-46AA7601890B}" srcOrd="2" destOrd="0" parTransId="{5EABB209-B5CE-C248-BC8A-6336E8C408A8}" sibTransId="{E1943459-7D65-A740-8BB6-F3F6A165D835}"/>
    <dgm:cxn modelId="{03145C8F-CE52-6948-984A-03E3118CDD88}" type="presOf" srcId="{E1498816-525D-9B4D-9678-C0C682B248FE}" destId="{0E573E37-FDD9-A842-8D7D-2077419F8ACC}" srcOrd="0" destOrd="0" presId="urn:microsoft.com/office/officeart/2005/8/layout/radial5"/>
    <dgm:cxn modelId="{225D169F-B847-BE40-9E5D-B5F794FEBDF6}" type="presOf" srcId="{5EABB209-B5CE-C248-BC8A-6336E8C408A8}" destId="{5ABD3348-C0EC-3E4D-8242-AE05EB5CFB50}" srcOrd="1" destOrd="0" presId="urn:microsoft.com/office/officeart/2005/8/layout/radial5"/>
    <dgm:cxn modelId="{B0475CA4-0464-AB47-B935-E9C1F478FE53}" type="presOf" srcId="{AACEB514-95E7-9347-93BB-E388DA61636D}" destId="{3D4C6EA6-23B8-9B46-BEE5-5B28B36866DD}" srcOrd="1" destOrd="0" presId="urn:microsoft.com/office/officeart/2005/8/layout/radial5"/>
    <dgm:cxn modelId="{E89412A7-2860-D549-AB37-EA084AB1B24C}" type="presOf" srcId="{6348A4AD-85B9-8C4D-BF50-468F48B27E67}" destId="{B1282874-6CA2-2545-8B70-9764E4CB27EB}" srcOrd="0" destOrd="0" presId="urn:microsoft.com/office/officeart/2005/8/layout/radial5"/>
    <dgm:cxn modelId="{96154CB8-E780-D948-9F9B-632E7FBB2692}" type="presOf" srcId="{B4C18D06-B635-A94A-911B-67965493B367}" destId="{4AED4F8D-BAFA-F047-B10B-981A8CF07E05}" srcOrd="0" destOrd="0" presId="urn:microsoft.com/office/officeart/2005/8/layout/radial5"/>
    <dgm:cxn modelId="{E6876CDF-B705-7345-A353-E8B6C55E4EFA}" type="presOf" srcId="{14D5E304-C4E1-724D-BB28-BD13B7185A36}" destId="{072662EA-61A9-6245-9E9F-03F8355FF681}" srcOrd="0" destOrd="0" presId="urn:microsoft.com/office/officeart/2005/8/layout/radial5"/>
    <dgm:cxn modelId="{05ABFFF5-950E-634E-8EF5-2412C6708DD2}" type="presOf" srcId="{EB47761F-DA1B-D24D-BE27-D38565E9F7E1}" destId="{395DF9C2-C5DA-C047-BD0A-9FA119F75759}" srcOrd="0" destOrd="0" presId="urn:microsoft.com/office/officeart/2005/8/layout/radial5"/>
    <dgm:cxn modelId="{B1C02C69-A0BA-5E44-A017-EB74E5C67B60}" type="presParOf" srcId="{072662EA-61A9-6245-9E9F-03F8355FF681}" destId="{0E573E37-FDD9-A842-8D7D-2077419F8ACC}" srcOrd="0" destOrd="0" presId="urn:microsoft.com/office/officeart/2005/8/layout/radial5"/>
    <dgm:cxn modelId="{E9BE96C6-7D56-B14A-82A3-9DD60B033ADC}" type="presParOf" srcId="{072662EA-61A9-6245-9E9F-03F8355FF681}" destId="{CFBD0EC0-CFDA-C94F-A789-78C2CB60DEA2}" srcOrd="1" destOrd="0" presId="urn:microsoft.com/office/officeart/2005/8/layout/radial5"/>
    <dgm:cxn modelId="{93C54634-56B6-5649-A638-2516565CE989}" type="presParOf" srcId="{CFBD0EC0-CFDA-C94F-A789-78C2CB60DEA2}" destId="{5BD049AB-B8D3-1542-BD23-00A4F9218084}" srcOrd="0" destOrd="0" presId="urn:microsoft.com/office/officeart/2005/8/layout/radial5"/>
    <dgm:cxn modelId="{A7F1452D-035D-DC4C-843B-1D5574CDD419}" type="presParOf" srcId="{072662EA-61A9-6245-9E9F-03F8355FF681}" destId="{B1282874-6CA2-2545-8B70-9764E4CB27EB}" srcOrd="2" destOrd="0" presId="urn:microsoft.com/office/officeart/2005/8/layout/radial5"/>
    <dgm:cxn modelId="{876CB106-F027-6D44-A155-6C69579111A0}" type="presParOf" srcId="{072662EA-61A9-6245-9E9F-03F8355FF681}" destId="{9C628084-1F90-2347-A681-6800A1FEB546}" srcOrd="3" destOrd="0" presId="urn:microsoft.com/office/officeart/2005/8/layout/radial5"/>
    <dgm:cxn modelId="{0AA6ABED-A47C-C14B-BEDC-5712E657E4AD}" type="presParOf" srcId="{9C628084-1F90-2347-A681-6800A1FEB546}" destId="{3D4C6EA6-23B8-9B46-BEE5-5B28B36866DD}" srcOrd="0" destOrd="0" presId="urn:microsoft.com/office/officeart/2005/8/layout/radial5"/>
    <dgm:cxn modelId="{26739D88-535C-3F45-A4A8-92E0A2D321AB}" type="presParOf" srcId="{072662EA-61A9-6245-9E9F-03F8355FF681}" destId="{4AED4F8D-BAFA-F047-B10B-981A8CF07E05}" srcOrd="4" destOrd="0" presId="urn:microsoft.com/office/officeart/2005/8/layout/radial5"/>
    <dgm:cxn modelId="{D97F2BC6-1066-3A42-8A75-25DEF8B0079D}" type="presParOf" srcId="{072662EA-61A9-6245-9E9F-03F8355FF681}" destId="{E83D4FE8-E8A3-CC42-9A4B-182FF17A61F6}" srcOrd="5" destOrd="0" presId="urn:microsoft.com/office/officeart/2005/8/layout/radial5"/>
    <dgm:cxn modelId="{DFEB32DB-1F04-9C48-A85B-700C116F7C99}" type="presParOf" srcId="{E83D4FE8-E8A3-CC42-9A4B-182FF17A61F6}" destId="{5ABD3348-C0EC-3E4D-8242-AE05EB5CFB50}" srcOrd="0" destOrd="0" presId="urn:microsoft.com/office/officeart/2005/8/layout/radial5"/>
    <dgm:cxn modelId="{72F96B46-83B1-FF42-9928-9398A4D66216}" type="presParOf" srcId="{072662EA-61A9-6245-9E9F-03F8355FF681}" destId="{052E3E16-AC9B-7B4A-9DCA-7AFF13B43A31}" srcOrd="6" destOrd="0" presId="urn:microsoft.com/office/officeart/2005/8/layout/radial5"/>
    <dgm:cxn modelId="{9A2A209E-7A99-BB40-8EF2-F5AEFF50D553}" type="presParOf" srcId="{072662EA-61A9-6245-9E9F-03F8355FF681}" destId="{395DF9C2-C5DA-C047-BD0A-9FA119F75759}" srcOrd="7" destOrd="0" presId="urn:microsoft.com/office/officeart/2005/8/layout/radial5"/>
    <dgm:cxn modelId="{C763823F-A9C5-0F49-A887-8EABD732799A}" type="presParOf" srcId="{395DF9C2-C5DA-C047-BD0A-9FA119F75759}" destId="{3525CA37-F516-A542-9A28-0EB24A39C824}" srcOrd="0" destOrd="0" presId="urn:microsoft.com/office/officeart/2005/8/layout/radial5"/>
    <dgm:cxn modelId="{7C1D648E-F92B-5E4D-8FEE-95F7F399F212}" type="presParOf" srcId="{072662EA-61A9-6245-9E9F-03F8355FF681}" destId="{DF6F871A-C0E8-3545-ADE3-3EBEE0F413A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3E37-FDD9-A842-8D7D-2077419F8ACC}">
      <dsp:nvSpPr>
        <dsp:cNvPr id="0" name=""/>
        <dsp:cNvSpPr/>
      </dsp:nvSpPr>
      <dsp:spPr>
        <a:xfrm>
          <a:off x="2812799" y="1784099"/>
          <a:ext cx="1080001" cy="108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Data-informed Market Analysis</a:t>
          </a:r>
        </a:p>
      </dsp:txBody>
      <dsp:txXfrm>
        <a:off x="2970961" y="1942261"/>
        <a:ext cx="763677" cy="763677"/>
      </dsp:txXfrm>
    </dsp:sp>
    <dsp:sp modelId="{CFBD0EC0-CFDA-C94F-A789-78C2CB60DEA2}">
      <dsp:nvSpPr>
        <dsp:cNvPr id="0" name=""/>
        <dsp:cNvSpPr/>
      </dsp:nvSpPr>
      <dsp:spPr>
        <a:xfrm rot="5400000">
          <a:off x="3237494" y="1389468"/>
          <a:ext cx="230610" cy="36720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272086" y="1428317"/>
        <a:ext cx="161427" cy="220320"/>
      </dsp:txXfrm>
    </dsp:sp>
    <dsp:sp modelId="{B1282874-6CA2-2545-8B70-9764E4CB27EB}">
      <dsp:nvSpPr>
        <dsp:cNvPr id="0" name=""/>
        <dsp:cNvSpPr/>
      </dsp:nvSpPr>
      <dsp:spPr>
        <a:xfrm>
          <a:off x="2682018" y="7421"/>
          <a:ext cx="1341563" cy="13415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Civil Service Salary Survey</a:t>
          </a:r>
        </a:p>
      </dsp:txBody>
      <dsp:txXfrm>
        <a:off x="2878485" y="203888"/>
        <a:ext cx="948629" cy="948629"/>
      </dsp:txXfrm>
    </dsp:sp>
    <dsp:sp modelId="{9C628084-1F90-2347-A681-6800A1FEB546}">
      <dsp:nvSpPr>
        <dsp:cNvPr id="0" name=""/>
        <dsp:cNvSpPr/>
      </dsp:nvSpPr>
      <dsp:spPr>
        <a:xfrm rot="10800000">
          <a:off x="3988525" y="2140499"/>
          <a:ext cx="230610" cy="36720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057708" y="2213939"/>
        <a:ext cx="161427" cy="220320"/>
      </dsp:txXfrm>
    </dsp:sp>
    <dsp:sp modelId="{4AED4F8D-BAFA-F047-B10B-981A8CF07E05}">
      <dsp:nvSpPr>
        <dsp:cNvPr id="0" name=""/>
        <dsp:cNvSpPr/>
      </dsp:nvSpPr>
      <dsp:spPr>
        <a:xfrm>
          <a:off x="4327914" y="1653318"/>
          <a:ext cx="1341563" cy="134156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CUPA Market Data</a:t>
          </a:r>
        </a:p>
      </dsp:txBody>
      <dsp:txXfrm>
        <a:off x="4524381" y="1849785"/>
        <a:ext cx="948629" cy="948629"/>
      </dsp:txXfrm>
    </dsp:sp>
    <dsp:sp modelId="{E83D4FE8-E8A3-CC42-9A4B-182FF17A61F6}">
      <dsp:nvSpPr>
        <dsp:cNvPr id="0" name=""/>
        <dsp:cNvSpPr/>
      </dsp:nvSpPr>
      <dsp:spPr>
        <a:xfrm rot="16200000">
          <a:off x="3237494" y="2891530"/>
          <a:ext cx="230610" cy="36720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272086" y="2999562"/>
        <a:ext cx="161427" cy="220320"/>
      </dsp:txXfrm>
    </dsp:sp>
    <dsp:sp modelId="{052E3E16-AC9B-7B4A-9DCA-7AFF13B43A31}">
      <dsp:nvSpPr>
        <dsp:cNvPr id="0" name=""/>
        <dsp:cNvSpPr/>
      </dsp:nvSpPr>
      <dsp:spPr>
        <a:xfrm>
          <a:off x="2682018" y="3299214"/>
          <a:ext cx="1341563" cy="134156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External Market (5,000+ organizations, 300 in higher ed)</a:t>
          </a:r>
        </a:p>
      </dsp:txBody>
      <dsp:txXfrm>
        <a:off x="2878485" y="3495681"/>
        <a:ext cx="948629" cy="948629"/>
      </dsp:txXfrm>
    </dsp:sp>
    <dsp:sp modelId="{395DF9C2-C5DA-C047-BD0A-9FA119F75759}">
      <dsp:nvSpPr>
        <dsp:cNvPr id="0" name=""/>
        <dsp:cNvSpPr/>
      </dsp:nvSpPr>
      <dsp:spPr>
        <a:xfrm>
          <a:off x="2486463" y="2140499"/>
          <a:ext cx="230610" cy="36720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486463" y="2213939"/>
        <a:ext cx="161427" cy="220320"/>
      </dsp:txXfrm>
    </dsp:sp>
    <dsp:sp modelId="{DF6F871A-C0E8-3545-ADE3-3EBEE0F413A1}">
      <dsp:nvSpPr>
        <dsp:cNvPr id="0" name=""/>
        <dsp:cNvSpPr/>
      </dsp:nvSpPr>
      <dsp:spPr>
        <a:xfrm>
          <a:off x="1036121" y="1653318"/>
          <a:ext cx="1341563" cy="134156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Industry-specific Market Data</a:t>
          </a:r>
        </a:p>
      </dsp:txBody>
      <dsp:txXfrm>
        <a:off x="1232588" y="1849785"/>
        <a:ext cx="948629" cy="94862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1A00E0-8A82-468F-9B2B-F8EB4AB6399D}" type="datetimeFigureOut">
              <a:rPr lang="en-US" smtClean="0"/>
              <a:t>5/2/25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DC4D65-DA11-4126-9556-9310B8956503}" type="slidenum">
              <a:rPr lang="en-US" smtClean="0"/>
              <a:t>‹#›</a:t>
            </a:fld>
            <a:endParaRPr lang="en-US"/>
          </a:p>
        </p:txBody>
      </p:sp>
    </p:spTree>
    <p:extLst>
      <p:ext uri="{BB962C8B-B14F-4D97-AF65-F5344CB8AC3E}">
        <p14:creationId xmlns:p14="http://schemas.microsoft.com/office/powerpoint/2010/main" val="145337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F7AD5-1E06-481F-9C05-C3A40CB42C63}" type="datetimeFigureOut">
              <a:rPr lang="en-US" smtClean="0"/>
              <a:t>5/2/25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F22EF-CF13-4EA3-BA93-BBE40C153887}" type="slidenum">
              <a:rPr lang="en-US" smtClean="0"/>
              <a:t>‹#›</a:t>
            </a:fld>
            <a:endParaRPr lang="en-US"/>
          </a:p>
        </p:txBody>
      </p:sp>
    </p:spTree>
    <p:extLst>
      <p:ext uri="{BB962C8B-B14F-4D97-AF65-F5344CB8AC3E}">
        <p14:creationId xmlns:p14="http://schemas.microsoft.com/office/powerpoint/2010/main" val="95123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3</a:t>
            </a:fld>
            <a:endParaRPr lang="en-US"/>
          </a:p>
        </p:txBody>
      </p:sp>
    </p:spTree>
    <p:extLst>
      <p:ext uri="{BB962C8B-B14F-4D97-AF65-F5344CB8AC3E}">
        <p14:creationId xmlns:p14="http://schemas.microsoft.com/office/powerpoint/2010/main" val="77866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33D58-7DE3-EEE9-37CC-BD794BEDF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96422-DDE7-430A-C903-90278FBA55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79359-EF11-02D4-2478-D6D21EC1D9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DD5283-0908-A569-3EB6-083D45297090}"/>
              </a:ext>
            </a:extLst>
          </p:cNvPr>
          <p:cNvSpPr>
            <a:spLocks noGrp="1"/>
          </p:cNvSpPr>
          <p:nvPr>
            <p:ph type="sldNum" sz="quarter" idx="5"/>
          </p:nvPr>
        </p:nvSpPr>
        <p:spPr/>
        <p:txBody>
          <a:bodyPr/>
          <a:lstStyle/>
          <a:p>
            <a:fld id="{29BF22EF-CF13-4EA3-BA93-BBE40C153887}" type="slidenum">
              <a:rPr lang="en-US" smtClean="0"/>
              <a:t>4</a:t>
            </a:fld>
            <a:endParaRPr lang="en-US"/>
          </a:p>
        </p:txBody>
      </p:sp>
    </p:spTree>
    <p:extLst>
      <p:ext uri="{BB962C8B-B14F-4D97-AF65-F5344CB8AC3E}">
        <p14:creationId xmlns:p14="http://schemas.microsoft.com/office/powerpoint/2010/main" val="2768139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248400"/>
            <a:ext cx="12192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9" name="Rectangle 8"/>
          <p:cNvSpPr/>
          <p:nvPr userDrawn="1"/>
        </p:nvSpPr>
        <p:spPr>
          <a:xfrm>
            <a:off x="0" y="1"/>
            <a:ext cx="12192000" cy="1194329"/>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ffectLst/>
            </a:endParaRPr>
          </a:p>
        </p:txBody>
      </p:sp>
      <p:sp>
        <p:nvSpPr>
          <p:cNvPr id="2" name="Title 1"/>
          <p:cNvSpPr>
            <a:spLocks noGrp="1"/>
          </p:cNvSpPr>
          <p:nvPr>
            <p:ph type="ctrTitle" hasCustomPrompt="1"/>
          </p:nvPr>
        </p:nvSpPr>
        <p:spPr>
          <a:xfrm>
            <a:off x="812800" y="3733800"/>
            <a:ext cx="10566400" cy="1219200"/>
          </a:xfrm>
        </p:spPr>
        <p:txBody>
          <a:bodyPr anchor="b"/>
          <a:lstStyle>
            <a:lvl1pPr algn="ctr">
              <a:defRPr sz="3600">
                <a:solidFill>
                  <a:srgbClr val="C8102E"/>
                </a:solidFill>
              </a:defRPr>
            </a:lvl1pPr>
          </a:lstStyle>
          <a:p>
            <a:r>
              <a:rPr lang="en-US"/>
              <a:t>Click here to edit Master title style</a:t>
            </a:r>
          </a:p>
        </p:txBody>
      </p:sp>
      <p:sp>
        <p:nvSpPr>
          <p:cNvPr id="3" name="Subtitle 2"/>
          <p:cNvSpPr>
            <a:spLocks noGrp="1"/>
          </p:cNvSpPr>
          <p:nvPr>
            <p:ph type="subTitle" idx="1"/>
          </p:nvPr>
        </p:nvSpPr>
        <p:spPr>
          <a:xfrm>
            <a:off x="1625600" y="5134240"/>
            <a:ext cx="8737600" cy="804862"/>
          </a:xfrm>
        </p:spPr>
        <p:txBody>
          <a:bodyPr>
            <a:normAutofit/>
          </a:bodyPr>
          <a:lstStyle>
            <a:lvl1pPr marL="0" indent="0" algn="ctr">
              <a:buNone/>
              <a:defRPr sz="2400" b="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020"/>
          <a:stretch/>
        </p:blipFill>
        <p:spPr>
          <a:xfrm>
            <a:off x="4344455" y="358251"/>
            <a:ext cx="3299890" cy="2689749"/>
          </a:xfrm>
          <a:prstGeom prst="rect">
            <a:avLst/>
          </a:prstGeom>
        </p:spPr>
      </p:pic>
    </p:spTree>
    <p:extLst>
      <p:ext uri="{BB962C8B-B14F-4D97-AF65-F5344CB8AC3E}">
        <p14:creationId xmlns:p14="http://schemas.microsoft.com/office/powerpoint/2010/main" val="5952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46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5/2/25</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7" name="Title Placeholder 1"/>
          <p:cNvSpPr>
            <a:spLocks noGrp="1"/>
          </p:cNvSpPr>
          <p:nvPr>
            <p:ph type="title"/>
          </p:nvPr>
        </p:nvSpPr>
        <p:spPr>
          <a:xfrm>
            <a:off x="609600" y="152400"/>
            <a:ext cx="10058400" cy="1066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828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1" y="1981200"/>
            <a:ext cx="1013812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5/2/25</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8" name="Text Placeholder 7"/>
          <p:cNvSpPr>
            <a:spLocks noGrp="1"/>
          </p:cNvSpPr>
          <p:nvPr>
            <p:ph type="body" sz="quarter" idx="13" hasCustomPrompt="1"/>
          </p:nvPr>
        </p:nvSpPr>
        <p:spPr>
          <a:xfrm>
            <a:off x="609600" y="1371600"/>
            <a:ext cx="10160000" cy="533400"/>
          </a:xfrm>
        </p:spPr>
        <p:txBody>
          <a:bodyPr/>
          <a:lstStyle>
            <a:lvl1pPr marL="0" indent="0">
              <a:buNone/>
              <a:defRPr b="1" baseline="0">
                <a:solidFill>
                  <a:srgbClr val="C8102E"/>
                </a:solidFill>
              </a:defRPr>
            </a:lvl1pPr>
          </a:lstStyle>
          <a:p>
            <a:pPr lvl="0"/>
            <a:r>
              <a:rPr lang="en-US"/>
              <a:t>Sub-Header Text goes here</a:t>
            </a:r>
          </a:p>
        </p:txBody>
      </p:sp>
    </p:spTree>
    <p:extLst>
      <p:ext uri="{BB962C8B-B14F-4D97-AF65-F5344CB8AC3E}">
        <p14:creationId xmlns:p14="http://schemas.microsoft.com/office/powerpoint/2010/main" val="329578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47800"/>
            <a:ext cx="5384800" cy="46783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783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5/2/25</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151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24002"/>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2"/>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5/2/25</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10" name="Content Placeholder 2"/>
          <p:cNvSpPr>
            <a:spLocks noGrp="1"/>
          </p:cNvSpPr>
          <p:nvPr>
            <p:ph sz="half" idx="13"/>
          </p:nvPr>
        </p:nvSpPr>
        <p:spPr>
          <a:xfrm>
            <a:off x="609600" y="3810001"/>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14"/>
          </p:nvPr>
        </p:nvSpPr>
        <p:spPr>
          <a:xfrm>
            <a:off x="6197600" y="3810001"/>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22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352550"/>
            <a:ext cx="5127313" cy="639762"/>
          </a:xfrm>
        </p:spPr>
        <p:txBody>
          <a:bodyPr anchor="b"/>
          <a:lstStyle>
            <a:lvl1pPr marL="0" indent="0" algn="ctr">
              <a:buNone/>
              <a:defRPr sz="24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1992312"/>
            <a:ext cx="51273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8568" y="1352550"/>
            <a:ext cx="5084233" cy="639762"/>
          </a:xfrm>
        </p:spPr>
        <p:txBody>
          <a:bodyPr anchor="b"/>
          <a:lstStyle>
            <a:lvl1pPr marL="0" indent="0" algn="ctr">
              <a:buNone/>
              <a:defRPr sz="24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8568" y="1992312"/>
            <a:ext cx="50842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A6A54-2A6B-4242-B691-C4DE4231F394}" type="datetimeFigureOut">
              <a:rPr lang="en-US" smtClean="0"/>
              <a:t>5/2/25</a:t>
            </a:fld>
            <a:endParaRPr lang="en-US"/>
          </a:p>
        </p:txBody>
      </p:sp>
      <p:sp>
        <p:nvSpPr>
          <p:cNvPr id="9" name="Slide Number Placeholder 8"/>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81100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A6A54-2A6B-4242-B691-C4DE4231F394}" type="datetimeFigureOut">
              <a:rPr lang="en-US" smtClean="0"/>
              <a:t>5/2/25</a:t>
            </a:fld>
            <a:endParaRPr lang="en-US"/>
          </a:p>
        </p:txBody>
      </p:sp>
      <p:sp>
        <p:nvSpPr>
          <p:cNvPr id="4" name="Footer Placeholder 3"/>
          <p:cNvSpPr>
            <a:spLocks noGrp="1"/>
          </p:cNvSpPr>
          <p:nvPr>
            <p:ph type="ftr" sz="quarter" idx="11"/>
          </p:nvPr>
        </p:nvSpPr>
        <p:spPr>
          <a:xfrm>
            <a:off x="4165600" y="640080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380070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6A54-2A6B-4242-B691-C4DE4231F394}" type="datetimeFigureOut">
              <a:rPr lang="en-US" smtClean="0"/>
              <a:t>5/2/25</a:t>
            </a:fld>
            <a:endParaRPr lang="en-US"/>
          </a:p>
        </p:txBody>
      </p:sp>
      <p:sp>
        <p:nvSpPr>
          <p:cNvPr id="4" name="Slide Number Placeholder 3"/>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405300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12192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5" name="Rectangle 14"/>
          <p:cNvSpPr/>
          <p:nvPr userDrawn="1"/>
        </p:nvSpPr>
        <p:spPr>
          <a:xfrm>
            <a:off x="0" y="0"/>
            <a:ext cx="12192000" cy="1219200"/>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ffectLst/>
            </a:endParaRPr>
          </a:p>
        </p:txBody>
      </p:sp>
      <p:sp>
        <p:nvSpPr>
          <p:cNvPr id="2" name="Title Placeholder 1"/>
          <p:cNvSpPr>
            <a:spLocks noGrp="1"/>
          </p:cNvSpPr>
          <p:nvPr>
            <p:ph type="title"/>
          </p:nvPr>
        </p:nvSpPr>
        <p:spPr>
          <a:xfrm>
            <a:off x="609600" y="152400"/>
            <a:ext cx="100584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371600"/>
            <a:ext cx="109728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8000" y="6340476"/>
            <a:ext cx="1219200" cy="365125"/>
          </a:xfrm>
          <a:prstGeom prst="rect">
            <a:avLst/>
          </a:prstGeom>
        </p:spPr>
        <p:txBody>
          <a:bodyPr vert="horz" lIns="91440" tIns="45720" rIns="91440" bIns="45720" rtlCol="0" anchor="ctr"/>
          <a:lstStyle>
            <a:lvl1pPr algn="l">
              <a:defRPr sz="1200">
                <a:solidFill>
                  <a:schemeClr val="bg1"/>
                </a:solidFill>
              </a:defRPr>
            </a:lvl1pPr>
          </a:lstStyle>
          <a:p>
            <a:fld id="{176A6A54-2A6B-4242-B691-C4DE4231F394}" type="datetimeFigureOut">
              <a:rPr lang="en-US" smtClean="0"/>
              <a:pPr/>
              <a:t>5/2/25</a:t>
            </a:fld>
            <a:endParaRPr lang="en-US"/>
          </a:p>
        </p:txBody>
      </p:sp>
      <p:sp>
        <p:nvSpPr>
          <p:cNvPr id="6" name="Slide Number Placeholder 5"/>
          <p:cNvSpPr>
            <a:spLocks noGrp="1"/>
          </p:cNvSpPr>
          <p:nvPr>
            <p:ph type="sldNum" sz="quarter" idx="4"/>
          </p:nvPr>
        </p:nvSpPr>
        <p:spPr>
          <a:xfrm>
            <a:off x="9855200" y="6324601"/>
            <a:ext cx="1828800" cy="365125"/>
          </a:xfrm>
          <a:prstGeom prst="rect">
            <a:avLst/>
          </a:prstGeom>
        </p:spPr>
        <p:txBody>
          <a:bodyPr vert="horz" lIns="91440" tIns="45720" rIns="91440" bIns="45720" rtlCol="0" anchor="ctr"/>
          <a:lstStyle>
            <a:lvl1pPr algn="r">
              <a:defRPr sz="1200">
                <a:solidFill>
                  <a:schemeClr val="bg1"/>
                </a:solidFill>
              </a:defRPr>
            </a:lvl1pPr>
          </a:lstStyle>
          <a:p>
            <a:fld id="{B2FED1A7-FB98-43FD-AA3D-E7C3EC56B298}" type="slidenum">
              <a:rPr lang="en-US" smtClean="0"/>
              <a:pPr/>
              <a:t>‹#›</a:t>
            </a:fld>
            <a:endParaRPr lang="en-US"/>
          </a:p>
        </p:txBody>
      </p:sp>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125200" y="381000"/>
            <a:ext cx="678610" cy="1180958"/>
          </a:xfrm>
          <a:prstGeom prst="rect">
            <a:avLst/>
          </a:prstGeom>
        </p:spPr>
      </p:pic>
    </p:spTree>
    <p:extLst>
      <p:ext uri="{BB962C8B-B14F-4D97-AF65-F5344CB8AC3E}">
        <p14:creationId xmlns:p14="http://schemas.microsoft.com/office/powerpoint/2010/main" val="13763782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6" r:id="rId3"/>
    <p:sldLayoutId id="2147483661" r:id="rId4"/>
    <p:sldLayoutId id="2147483665" r:id="rId5"/>
    <p:sldLayoutId id="2147483662" r:id="rId6"/>
    <p:sldLayoutId id="2147483663" r:id="rId7"/>
    <p:sldLayoutId id="2147483664" r:id="rId8"/>
  </p:sldLayoutIdLst>
  <p:txStyles>
    <p:titleStyle>
      <a:lvl1pPr algn="l" defTabSz="914400" rtl="0" eaLnBrk="1" latinLnBrk="0" hangingPunct="1">
        <a:spcBef>
          <a:spcPct val="0"/>
        </a:spcBef>
        <a:buNone/>
        <a:defRPr sz="4000" b="1" kern="1200">
          <a:solidFill>
            <a:schemeClr val="bg1"/>
          </a:solidFill>
          <a:latin typeface="+mj-lt"/>
          <a:ea typeface="Roboto Slab" pitchFamily="2" charset="0"/>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niu.edu/hrs/departments-managers/compensation/philosophy.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u.edu/hrs/departments-managers/compensation/comparative-analysis.s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iu.edu/hrs/departments-managers/compensation/comparative-analysis.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iu.edu/hrs/departments-managers/compensation/comparative-analysis.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HRS Updates to Board of Trustees</a:t>
            </a:r>
          </a:p>
        </p:txBody>
      </p:sp>
      <p:sp>
        <p:nvSpPr>
          <p:cNvPr id="4" name="Subtitle 3"/>
          <p:cNvSpPr>
            <a:spLocks noGrp="1"/>
          </p:cNvSpPr>
          <p:nvPr>
            <p:ph type="subTitle" idx="1"/>
          </p:nvPr>
        </p:nvSpPr>
        <p:spPr/>
        <p:txBody>
          <a:bodyPr>
            <a:normAutofit lnSpcReduction="10000"/>
          </a:bodyPr>
          <a:lstStyle/>
          <a:p>
            <a:r>
              <a:rPr lang="en-US"/>
              <a:t>Division of Human Resource Services</a:t>
            </a:r>
            <a:br>
              <a:rPr lang="en-US"/>
            </a:br>
            <a:r>
              <a:rPr lang="en-US" b="0"/>
              <a:t>Thursday, May 8, 2025</a:t>
            </a:r>
          </a:p>
        </p:txBody>
      </p:sp>
    </p:spTree>
    <p:extLst>
      <p:ext uri="{BB962C8B-B14F-4D97-AF65-F5344CB8AC3E}">
        <p14:creationId xmlns:p14="http://schemas.microsoft.com/office/powerpoint/2010/main" val="239249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C99F-C950-01E0-013E-B35E58BD4DD7}"/>
              </a:ext>
            </a:extLst>
          </p:cNvPr>
          <p:cNvSpPr>
            <a:spLocks noGrp="1"/>
          </p:cNvSpPr>
          <p:nvPr>
            <p:ph type="ctrTitle"/>
          </p:nvPr>
        </p:nvSpPr>
        <p:spPr/>
        <p:txBody>
          <a:bodyPr/>
          <a:lstStyle/>
          <a:p>
            <a:r>
              <a:rPr lang="en-US"/>
              <a:t>Compensation Framework</a:t>
            </a:r>
          </a:p>
        </p:txBody>
      </p:sp>
    </p:spTree>
    <p:extLst>
      <p:ext uri="{BB962C8B-B14F-4D97-AF65-F5344CB8AC3E}">
        <p14:creationId xmlns:p14="http://schemas.microsoft.com/office/powerpoint/2010/main" val="332868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5B8979-E5B6-3310-83BB-2F61D0029E38}"/>
              </a:ext>
            </a:extLst>
          </p:cNvPr>
          <p:cNvSpPr>
            <a:spLocks noGrp="1"/>
          </p:cNvSpPr>
          <p:nvPr>
            <p:ph idx="1"/>
          </p:nvPr>
        </p:nvSpPr>
        <p:spPr>
          <a:xfrm>
            <a:off x="609600" y="1371600"/>
            <a:ext cx="10464800" cy="2819400"/>
          </a:xfrm>
        </p:spPr>
        <p:txBody>
          <a:bodyPr/>
          <a:lstStyle/>
          <a:p>
            <a:pPr marL="0" indent="0">
              <a:buNone/>
            </a:pPr>
            <a:r>
              <a:rPr lang="en-US">
                <a:effectLst/>
                <a:latin typeface="Helvetica Neue" panose="02000503000000020004" pitchFamily="2" charset="0"/>
              </a:rPr>
              <a:t>Our compensation philosophy reflects our dedication to our employees’ success. Investing in our workforce ultimately benefits our students and the broader community. As we move forward, we remain committed to continuous improvement and ensuring that our compensation practices align with our university’s purpose and values.</a:t>
            </a:r>
          </a:p>
          <a:p>
            <a:endParaRPr lang="en-US"/>
          </a:p>
        </p:txBody>
      </p:sp>
      <p:sp>
        <p:nvSpPr>
          <p:cNvPr id="3" name="Title 2">
            <a:extLst>
              <a:ext uri="{FF2B5EF4-FFF2-40B4-BE49-F238E27FC236}">
                <a16:creationId xmlns:a16="http://schemas.microsoft.com/office/drawing/2014/main" id="{01A3BE2B-22C9-FCC8-53D9-34C403BBFF08}"/>
              </a:ext>
            </a:extLst>
          </p:cNvPr>
          <p:cNvSpPr>
            <a:spLocks noGrp="1"/>
          </p:cNvSpPr>
          <p:nvPr>
            <p:ph type="title"/>
          </p:nvPr>
        </p:nvSpPr>
        <p:spPr/>
        <p:txBody>
          <a:bodyPr>
            <a:normAutofit fontScale="90000"/>
          </a:bodyPr>
          <a:lstStyle/>
          <a:p>
            <a:r>
              <a:rPr lang="en-US"/>
              <a:t>Compensation philosophy and framework</a:t>
            </a:r>
          </a:p>
        </p:txBody>
      </p:sp>
      <p:sp>
        <p:nvSpPr>
          <p:cNvPr id="4" name="TextBox 3">
            <a:extLst>
              <a:ext uri="{FF2B5EF4-FFF2-40B4-BE49-F238E27FC236}">
                <a16:creationId xmlns:a16="http://schemas.microsoft.com/office/drawing/2014/main" id="{83BDA26A-2F48-A617-2866-50A71FFE5572}"/>
              </a:ext>
            </a:extLst>
          </p:cNvPr>
          <p:cNvSpPr txBox="1"/>
          <p:nvPr/>
        </p:nvSpPr>
        <p:spPr>
          <a:xfrm>
            <a:off x="633248" y="4495800"/>
            <a:ext cx="5181600" cy="1200329"/>
          </a:xfrm>
          <a:prstGeom prst="rect">
            <a:avLst/>
          </a:prstGeom>
          <a:noFill/>
        </p:spPr>
        <p:txBody>
          <a:bodyPr wrap="square" rtlCol="0">
            <a:spAutoFit/>
          </a:bodyPr>
          <a:lstStyle/>
          <a:p>
            <a:pPr marL="285750" indent="-285750">
              <a:buFont typeface="Arial" panose="020B0604020202020204" pitchFamily="34" charset="0"/>
              <a:buChar char="•"/>
            </a:pPr>
            <a:r>
              <a:rPr lang="en-US"/>
              <a:t>Developed by shared leadership and shared governance groups in 2024</a:t>
            </a:r>
          </a:p>
          <a:p>
            <a:pPr marL="285750" indent="-285750">
              <a:buFont typeface="Arial" panose="020B0604020202020204" pitchFamily="34" charset="0"/>
              <a:buChar char="•"/>
            </a:pPr>
            <a:r>
              <a:rPr lang="en-US"/>
              <a:t>Guides the framework for decision-making on compensation matters. </a:t>
            </a:r>
          </a:p>
        </p:txBody>
      </p:sp>
      <p:sp>
        <p:nvSpPr>
          <p:cNvPr id="5" name="TextBox 4">
            <a:extLst>
              <a:ext uri="{FF2B5EF4-FFF2-40B4-BE49-F238E27FC236}">
                <a16:creationId xmlns:a16="http://schemas.microsoft.com/office/drawing/2014/main" id="{182B5AA9-6B21-FDDF-445D-99CC497BB0A6}"/>
              </a:ext>
            </a:extLst>
          </p:cNvPr>
          <p:cNvSpPr txBox="1"/>
          <p:nvPr/>
        </p:nvSpPr>
        <p:spPr>
          <a:xfrm>
            <a:off x="5814848" y="4495799"/>
            <a:ext cx="5181600" cy="923330"/>
          </a:xfrm>
          <a:prstGeom prst="rect">
            <a:avLst/>
          </a:prstGeom>
          <a:noFill/>
        </p:spPr>
        <p:txBody>
          <a:bodyPr wrap="square" rtlCol="0">
            <a:spAutoFit/>
          </a:bodyPr>
          <a:lstStyle/>
          <a:p>
            <a:pPr marL="285750" indent="-285750">
              <a:buFont typeface="Arial" panose="020B0604020202020204" pitchFamily="34" charset="0"/>
              <a:buChar char="•"/>
            </a:pPr>
            <a:r>
              <a:rPr lang="en-US"/>
              <a:t>Read more: </a:t>
            </a:r>
            <a:r>
              <a:rPr lang="en-US">
                <a:hlinkClick r:id="rId2"/>
              </a:rPr>
              <a:t>https://www.niu.edu/hrs/departments-managers/compensation/philosophy.shtml</a:t>
            </a:r>
            <a:r>
              <a:rPr lang="en-US"/>
              <a:t> </a:t>
            </a:r>
          </a:p>
        </p:txBody>
      </p:sp>
    </p:spTree>
    <p:extLst>
      <p:ext uri="{BB962C8B-B14F-4D97-AF65-F5344CB8AC3E}">
        <p14:creationId xmlns:p14="http://schemas.microsoft.com/office/powerpoint/2010/main" val="3503797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16095AA-7E81-85BE-B4E8-57055C9AA739}"/>
              </a:ext>
            </a:extLst>
          </p:cNvPr>
          <p:cNvGraphicFramePr>
            <a:graphicFrameLocks noGrp="1"/>
          </p:cNvGraphicFramePr>
          <p:nvPr>
            <p:ph idx="1"/>
            <p:extLst>
              <p:ext uri="{D42A27DB-BD31-4B8C-83A1-F6EECF244321}">
                <p14:modId xmlns:p14="http://schemas.microsoft.com/office/powerpoint/2010/main" val="4207266120"/>
              </p:ext>
            </p:extLst>
          </p:nvPr>
        </p:nvGraphicFramePr>
        <p:xfrm>
          <a:off x="609600" y="1371600"/>
          <a:ext cx="6705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5ABF88E-B21A-9622-3AC6-99A852F9347B}"/>
              </a:ext>
            </a:extLst>
          </p:cNvPr>
          <p:cNvSpPr>
            <a:spLocks noGrp="1"/>
          </p:cNvSpPr>
          <p:nvPr>
            <p:ph type="title"/>
          </p:nvPr>
        </p:nvSpPr>
        <p:spPr/>
        <p:txBody>
          <a:bodyPr/>
          <a:lstStyle/>
          <a:p>
            <a:r>
              <a:rPr lang="en-US"/>
              <a:t>What is a market analysis?</a:t>
            </a:r>
          </a:p>
        </p:txBody>
      </p:sp>
      <p:sp>
        <p:nvSpPr>
          <p:cNvPr id="5" name="TextBox 4">
            <a:extLst>
              <a:ext uri="{FF2B5EF4-FFF2-40B4-BE49-F238E27FC236}">
                <a16:creationId xmlns:a16="http://schemas.microsoft.com/office/drawing/2014/main" id="{56DA4FE4-7FC8-8EC2-7FA5-74E791B48E61}"/>
              </a:ext>
            </a:extLst>
          </p:cNvPr>
          <p:cNvSpPr txBox="1"/>
          <p:nvPr/>
        </p:nvSpPr>
        <p:spPr>
          <a:xfrm>
            <a:off x="7162800" y="1905000"/>
            <a:ext cx="4572000" cy="3785652"/>
          </a:xfrm>
          <a:prstGeom prst="rect">
            <a:avLst/>
          </a:prstGeom>
          <a:noFill/>
        </p:spPr>
        <p:txBody>
          <a:bodyPr wrap="square" rtlCol="0">
            <a:spAutoFit/>
          </a:bodyPr>
          <a:lstStyle/>
          <a:p>
            <a:pPr marL="285750" indent="-285750">
              <a:buFont typeface="Arial" panose="020B0604020202020204" pitchFamily="34" charset="0"/>
              <a:buChar char="•"/>
            </a:pPr>
            <a:r>
              <a:rPr lang="en-US" sz="2400"/>
              <a:t>NIU utilizes a tool called </a:t>
            </a:r>
            <a:r>
              <a:rPr lang="en-US" sz="2400" i="1" err="1"/>
              <a:t>PayFactors</a:t>
            </a:r>
            <a:r>
              <a:rPr lang="en-US" sz="2400"/>
              <a:t> to review market information to inform decisions.</a:t>
            </a:r>
          </a:p>
          <a:p>
            <a:pPr marL="285750" indent="-285750">
              <a:buFont typeface="Arial" panose="020B0604020202020204" pitchFamily="34" charset="0"/>
              <a:buChar char="•"/>
            </a:pPr>
            <a:r>
              <a:rPr lang="en-US" sz="2400"/>
              <a:t>Combines multiple sources of market information to inform analysis.</a:t>
            </a:r>
          </a:p>
          <a:p>
            <a:pPr marL="285750" indent="-285750">
              <a:buFont typeface="Arial" panose="020B0604020202020204" pitchFamily="34" charset="0"/>
              <a:buChar char="•"/>
            </a:pPr>
            <a:r>
              <a:rPr lang="en-US" sz="2400"/>
              <a:t>Aligned with best practices, the university targets 92% of the market median.</a:t>
            </a:r>
          </a:p>
        </p:txBody>
      </p:sp>
    </p:spTree>
    <p:extLst>
      <p:ext uri="{BB962C8B-B14F-4D97-AF65-F5344CB8AC3E}">
        <p14:creationId xmlns:p14="http://schemas.microsoft.com/office/powerpoint/2010/main" val="231285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graph&#10;&#10;AI-generated content may be incorrect.">
            <a:extLst>
              <a:ext uri="{FF2B5EF4-FFF2-40B4-BE49-F238E27FC236}">
                <a16:creationId xmlns:a16="http://schemas.microsoft.com/office/drawing/2014/main" id="{12A1E539-C813-6FF5-3540-4B69BF567F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523" y="1322540"/>
            <a:ext cx="6592235" cy="5257800"/>
          </a:xfrm>
        </p:spPr>
      </p:pic>
      <p:sp>
        <p:nvSpPr>
          <p:cNvPr id="3" name="Title 2">
            <a:extLst>
              <a:ext uri="{FF2B5EF4-FFF2-40B4-BE49-F238E27FC236}">
                <a16:creationId xmlns:a16="http://schemas.microsoft.com/office/drawing/2014/main" id="{E8892970-4FC6-5A62-93ED-3FE1D15E6FCA}"/>
              </a:ext>
            </a:extLst>
          </p:cNvPr>
          <p:cNvSpPr>
            <a:spLocks noGrp="1"/>
          </p:cNvSpPr>
          <p:nvPr>
            <p:ph type="title"/>
          </p:nvPr>
        </p:nvSpPr>
        <p:spPr/>
        <p:txBody>
          <a:bodyPr>
            <a:noAutofit/>
          </a:bodyPr>
          <a:lstStyle/>
          <a:p>
            <a:r>
              <a:rPr lang="en-US" sz="3200"/>
              <a:t>Overview of market analysis (university-wide)</a:t>
            </a:r>
          </a:p>
        </p:txBody>
      </p:sp>
      <p:sp>
        <p:nvSpPr>
          <p:cNvPr id="6" name="TextBox 5">
            <a:extLst>
              <a:ext uri="{FF2B5EF4-FFF2-40B4-BE49-F238E27FC236}">
                <a16:creationId xmlns:a16="http://schemas.microsoft.com/office/drawing/2014/main" id="{A8643DA6-2A2F-E6F8-4CDA-A061B763A03C}"/>
              </a:ext>
            </a:extLst>
          </p:cNvPr>
          <p:cNvSpPr txBox="1"/>
          <p:nvPr/>
        </p:nvSpPr>
        <p:spPr>
          <a:xfrm>
            <a:off x="7239000" y="1828800"/>
            <a:ext cx="4648200" cy="1938992"/>
          </a:xfrm>
          <a:prstGeom prst="rect">
            <a:avLst/>
          </a:prstGeom>
          <a:noFill/>
        </p:spPr>
        <p:txBody>
          <a:bodyPr wrap="square" rtlCol="0">
            <a:spAutoFit/>
          </a:bodyPr>
          <a:lstStyle/>
          <a:p>
            <a:pPr marL="171450" indent="-171450">
              <a:buFont typeface="Arial" panose="020B0604020202020204" pitchFamily="34" charset="0"/>
              <a:buChar char="•"/>
            </a:pPr>
            <a:r>
              <a:rPr lang="en-US" dirty="0"/>
              <a:t>The university has recognized improvement in the market competitiveness of our average salaries from 2024 to 2025.</a:t>
            </a:r>
          </a:p>
          <a:p>
            <a:endParaRPr lang="en-US" sz="1200" dirty="0"/>
          </a:p>
          <a:p>
            <a:endParaRPr lang="en-US" sz="1200" dirty="0"/>
          </a:p>
          <a:p>
            <a:r>
              <a:rPr lang="en-US" sz="1200" dirty="0"/>
              <a:t>More information: </a:t>
            </a:r>
            <a:r>
              <a:rPr lang="en-US" sz="1200" dirty="0">
                <a:hlinkClick r:id="rId3"/>
              </a:rPr>
              <a:t>https://www.niu.edu/hrs/departments-managers/compensation/comparative-analysis.shtml</a:t>
            </a:r>
            <a:r>
              <a:rPr lang="en-US" sz="1200" dirty="0"/>
              <a:t> </a:t>
            </a:r>
          </a:p>
        </p:txBody>
      </p:sp>
    </p:spTree>
    <p:extLst>
      <p:ext uri="{BB962C8B-B14F-4D97-AF65-F5344CB8AC3E}">
        <p14:creationId xmlns:p14="http://schemas.microsoft.com/office/powerpoint/2010/main" val="165236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1857F-B2C6-151E-7FBC-FB66D67B6D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E0FEC1-6E47-EF8C-B134-4A6726DA93F8}"/>
              </a:ext>
            </a:extLst>
          </p:cNvPr>
          <p:cNvSpPr>
            <a:spLocks noGrp="1"/>
          </p:cNvSpPr>
          <p:nvPr>
            <p:ph type="title"/>
          </p:nvPr>
        </p:nvSpPr>
        <p:spPr/>
        <p:txBody>
          <a:bodyPr>
            <a:noAutofit/>
          </a:bodyPr>
          <a:lstStyle/>
          <a:p>
            <a:r>
              <a:rPr lang="en-US" sz="3200"/>
              <a:t>Overview of market analysis (university-wide)</a:t>
            </a:r>
          </a:p>
        </p:txBody>
      </p:sp>
      <p:sp>
        <p:nvSpPr>
          <p:cNvPr id="6" name="TextBox 5">
            <a:extLst>
              <a:ext uri="{FF2B5EF4-FFF2-40B4-BE49-F238E27FC236}">
                <a16:creationId xmlns:a16="http://schemas.microsoft.com/office/drawing/2014/main" id="{3BD1FD38-B77D-6670-F308-CB814AB52C50}"/>
              </a:ext>
            </a:extLst>
          </p:cNvPr>
          <p:cNvSpPr txBox="1"/>
          <p:nvPr/>
        </p:nvSpPr>
        <p:spPr>
          <a:xfrm>
            <a:off x="7239000" y="1828800"/>
            <a:ext cx="4648200" cy="1661993"/>
          </a:xfrm>
          <a:prstGeom prst="rect">
            <a:avLst/>
          </a:prstGeom>
          <a:noFill/>
        </p:spPr>
        <p:txBody>
          <a:bodyPr wrap="square" rtlCol="0">
            <a:spAutoFit/>
          </a:bodyPr>
          <a:lstStyle/>
          <a:p>
            <a:pPr marL="171450" indent="-171450">
              <a:buFont typeface="Arial" panose="020B0604020202020204" pitchFamily="34" charset="0"/>
              <a:buChar char="•"/>
            </a:pPr>
            <a:r>
              <a:rPr lang="en-US"/>
              <a:t>Another way to look at data is through what we report to the legislature and on appropriated funds. </a:t>
            </a:r>
          </a:p>
          <a:p>
            <a:endParaRPr lang="en-US" sz="1200"/>
          </a:p>
          <a:p>
            <a:endParaRPr lang="en-US" sz="1200"/>
          </a:p>
          <a:p>
            <a:r>
              <a:rPr lang="en-US" sz="1200"/>
              <a:t>More information: </a:t>
            </a:r>
            <a:r>
              <a:rPr lang="en-US" sz="1200">
                <a:hlinkClick r:id="rId2"/>
              </a:rPr>
              <a:t>https://www.niu.edu/hrs/departments-managers/compensation/comparative-analysis.shtml</a:t>
            </a:r>
            <a:r>
              <a:rPr lang="en-US" sz="1200"/>
              <a:t> </a:t>
            </a:r>
          </a:p>
        </p:txBody>
      </p:sp>
      <p:pic>
        <p:nvPicPr>
          <p:cNvPr id="8" name="Content Placeholder 7" descr="A screenshot of a graph&#10;&#10;AI-generated content may be incorrect.">
            <a:extLst>
              <a:ext uri="{FF2B5EF4-FFF2-40B4-BE49-F238E27FC236}">
                <a16:creationId xmlns:a16="http://schemas.microsoft.com/office/drawing/2014/main" id="{CEC9DE3E-E9F4-ECD7-56CA-2260E73E5A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71600"/>
            <a:ext cx="5486400" cy="4763426"/>
          </a:xfrm>
        </p:spPr>
      </p:pic>
    </p:spTree>
    <p:extLst>
      <p:ext uri="{BB962C8B-B14F-4D97-AF65-F5344CB8AC3E}">
        <p14:creationId xmlns:p14="http://schemas.microsoft.com/office/powerpoint/2010/main" val="2637005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6B8A9A-F6FB-4C69-D8B4-A4F17C3D05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6063" y="1384916"/>
            <a:ext cx="6719873" cy="5320684"/>
          </a:xfrm>
        </p:spPr>
      </p:pic>
      <p:sp>
        <p:nvSpPr>
          <p:cNvPr id="3" name="Title 2">
            <a:extLst>
              <a:ext uri="{FF2B5EF4-FFF2-40B4-BE49-F238E27FC236}">
                <a16:creationId xmlns:a16="http://schemas.microsoft.com/office/drawing/2014/main" id="{69D5812A-7BBD-9C29-AE10-74CE9DF1A21F}"/>
              </a:ext>
            </a:extLst>
          </p:cNvPr>
          <p:cNvSpPr>
            <a:spLocks noGrp="1"/>
          </p:cNvSpPr>
          <p:nvPr>
            <p:ph type="title"/>
          </p:nvPr>
        </p:nvSpPr>
        <p:spPr/>
        <p:txBody>
          <a:bodyPr/>
          <a:lstStyle/>
          <a:p>
            <a:r>
              <a:rPr lang="en-US"/>
              <a:t>Faculty Compensation </a:t>
            </a:r>
          </a:p>
        </p:txBody>
      </p:sp>
    </p:spTree>
    <p:extLst>
      <p:ext uri="{BB962C8B-B14F-4D97-AF65-F5344CB8AC3E}">
        <p14:creationId xmlns:p14="http://schemas.microsoft.com/office/powerpoint/2010/main" val="3553331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9E68C-07BE-A5E9-AA71-997303019A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80D480-8E7C-FB8B-E41C-20B594F53838}"/>
              </a:ext>
            </a:extLst>
          </p:cNvPr>
          <p:cNvSpPr>
            <a:spLocks noGrp="1"/>
          </p:cNvSpPr>
          <p:nvPr>
            <p:ph type="title"/>
          </p:nvPr>
        </p:nvSpPr>
        <p:spPr/>
        <p:txBody>
          <a:bodyPr>
            <a:noAutofit/>
          </a:bodyPr>
          <a:lstStyle/>
          <a:p>
            <a:r>
              <a:rPr lang="en-US" sz="3200"/>
              <a:t>Overview of market analysis (university-wide)</a:t>
            </a:r>
          </a:p>
        </p:txBody>
      </p:sp>
      <p:sp>
        <p:nvSpPr>
          <p:cNvPr id="6" name="TextBox 5">
            <a:extLst>
              <a:ext uri="{FF2B5EF4-FFF2-40B4-BE49-F238E27FC236}">
                <a16:creationId xmlns:a16="http://schemas.microsoft.com/office/drawing/2014/main" id="{8949AB81-5358-CDB1-935E-FA243B6D7570}"/>
              </a:ext>
            </a:extLst>
          </p:cNvPr>
          <p:cNvSpPr txBox="1"/>
          <p:nvPr/>
        </p:nvSpPr>
        <p:spPr>
          <a:xfrm>
            <a:off x="675289" y="887225"/>
            <a:ext cx="10841421" cy="276999"/>
          </a:xfrm>
          <a:prstGeom prst="rect">
            <a:avLst/>
          </a:prstGeom>
          <a:noFill/>
        </p:spPr>
        <p:txBody>
          <a:bodyPr wrap="square" rtlCol="0">
            <a:spAutoFit/>
          </a:bodyPr>
          <a:lstStyle/>
          <a:p>
            <a:r>
              <a:rPr lang="en-US" sz="1200" dirty="0">
                <a:solidFill>
                  <a:schemeClr val="bg1"/>
                </a:solidFill>
              </a:rPr>
              <a:t>More information: </a:t>
            </a:r>
            <a:r>
              <a:rPr lang="en-US" sz="1200" dirty="0">
                <a:hlinkClick r:id="rId2"/>
              </a:rPr>
              <a:t>https://www.niu.edu/hrs/departments-managers/compensation/comparative-analysis.shtml</a:t>
            </a:r>
            <a:r>
              <a:rPr lang="en-US" sz="1200" dirty="0"/>
              <a:t> </a:t>
            </a:r>
          </a:p>
        </p:txBody>
      </p:sp>
      <p:pic>
        <p:nvPicPr>
          <p:cNvPr id="4" name="Picture 3" descr="A graph with a red line&#10;&#10;AI-generated content may be incorrect.">
            <a:extLst>
              <a:ext uri="{FF2B5EF4-FFF2-40B4-BE49-F238E27FC236}">
                <a16:creationId xmlns:a16="http://schemas.microsoft.com/office/drawing/2014/main" id="{B68F1A47-38AF-2BE6-1702-390A611D3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386246"/>
            <a:ext cx="10058400" cy="5182418"/>
          </a:xfrm>
          <a:prstGeom prst="rect">
            <a:avLst/>
          </a:prstGeom>
        </p:spPr>
      </p:pic>
    </p:spTree>
    <p:extLst>
      <p:ext uri="{BB962C8B-B14F-4D97-AF65-F5344CB8AC3E}">
        <p14:creationId xmlns:p14="http://schemas.microsoft.com/office/powerpoint/2010/main" val="1107542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F88AA0-EC7D-5FE3-168A-3102221BAE9C}"/>
              </a:ext>
            </a:extLst>
          </p:cNvPr>
          <p:cNvSpPr>
            <a:spLocks noGrp="1"/>
          </p:cNvSpPr>
          <p:nvPr>
            <p:ph idx="1"/>
          </p:nvPr>
        </p:nvSpPr>
        <p:spPr/>
        <p:txBody>
          <a:bodyPr>
            <a:normAutofit/>
          </a:bodyPr>
          <a:lstStyle/>
          <a:p>
            <a:r>
              <a:rPr lang="en-US" dirty="0"/>
              <a:t>HRS is committed to being a strategic partner in developing programs aligned with the university's mission and goals.</a:t>
            </a:r>
          </a:p>
          <a:p>
            <a:r>
              <a:rPr lang="en-US" dirty="0"/>
              <a:t>NIU </a:t>
            </a:r>
            <a:r>
              <a:rPr lang="en-US" i="0" dirty="0">
                <a:effectLst/>
              </a:rPr>
              <a:t>is dedicated to offering competitive wages through continuous market analysis, ensuring our compensation packages remain attractive and fair. </a:t>
            </a:r>
          </a:p>
          <a:p>
            <a:r>
              <a:rPr lang="en-US" i="0" dirty="0">
                <a:effectLst/>
              </a:rPr>
              <a:t>By aligning total rewards, including all cash and non-cash incentives, with our mission and values, we foster a supportive and motivating environment for our employees.</a:t>
            </a:r>
            <a:endParaRPr lang="en-US" dirty="0"/>
          </a:p>
        </p:txBody>
      </p:sp>
      <p:sp>
        <p:nvSpPr>
          <p:cNvPr id="3" name="Title 2">
            <a:extLst>
              <a:ext uri="{FF2B5EF4-FFF2-40B4-BE49-F238E27FC236}">
                <a16:creationId xmlns:a16="http://schemas.microsoft.com/office/drawing/2014/main" id="{EB0A702E-1DAE-1F87-E644-DCEEB2B8A42C}"/>
              </a:ext>
            </a:extLst>
          </p:cNvPr>
          <p:cNvSpPr>
            <a:spLocks noGrp="1"/>
          </p:cNvSpPr>
          <p:nvPr>
            <p:ph type="title"/>
          </p:nvPr>
        </p:nvSpPr>
        <p:spPr>
          <a:xfrm>
            <a:off x="609600" y="130366"/>
            <a:ext cx="10058400" cy="1066800"/>
          </a:xfrm>
        </p:spPr>
        <p:txBody>
          <a:bodyPr/>
          <a:lstStyle/>
          <a:p>
            <a:r>
              <a:rPr lang="en-US" dirty="0"/>
              <a:t>Summary</a:t>
            </a:r>
          </a:p>
        </p:txBody>
      </p:sp>
    </p:spTree>
    <p:extLst>
      <p:ext uri="{BB962C8B-B14F-4D97-AF65-F5344CB8AC3E}">
        <p14:creationId xmlns:p14="http://schemas.microsoft.com/office/powerpoint/2010/main" val="1230470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0D416-64F2-DE27-D578-3B6AE651CB81}"/>
              </a:ext>
            </a:extLst>
          </p:cNvPr>
          <p:cNvSpPr>
            <a:spLocks noGrp="1"/>
          </p:cNvSpPr>
          <p:nvPr>
            <p:ph type="title"/>
          </p:nvPr>
        </p:nvSpPr>
        <p:spPr/>
        <p:txBody>
          <a:bodyPr/>
          <a:lstStyle/>
          <a:p>
            <a:r>
              <a:rPr lang="en-US"/>
              <a:t>Thank you!</a:t>
            </a:r>
          </a:p>
        </p:txBody>
      </p:sp>
      <p:pic>
        <p:nvPicPr>
          <p:cNvPr id="7" name="Content Placeholder 6" descr="Badge Question Mark with solid fill">
            <a:extLst>
              <a:ext uri="{FF2B5EF4-FFF2-40B4-BE49-F238E27FC236}">
                <a16:creationId xmlns:a16="http://schemas.microsoft.com/office/drawing/2014/main" id="{53C5B7EA-2DD3-F178-9291-1324C9E91BD2}"/>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951978" y="2338018"/>
            <a:ext cx="2416132" cy="2416132"/>
          </a:xfrm>
        </p:spPr>
      </p:pic>
      <p:sp>
        <p:nvSpPr>
          <p:cNvPr id="9" name="TextBox 8">
            <a:extLst>
              <a:ext uri="{FF2B5EF4-FFF2-40B4-BE49-F238E27FC236}">
                <a16:creationId xmlns:a16="http://schemas.microsoft.com/office/drawing/2014/main" id="{A55FC7C1-7396-C1F2-08F8-23138CC7EA37}"/>
              </a:ext>
            </a:extLst>
          </p:cNvPr>
          <p:cNvSpPr txBox="1"/>
          <p:nvPr/>
        </p:nvSpPr>
        <p:spPr>
          <a:xfrm>
            <a:off x="4922729" y="2761254"/>
            <a:ext cx="4314522" cy="1569660"/>
          </a:xfrm>
          <a:prstGeom prst="rect">
            <a:avLst/>
          </a:prstGeom>
          <a:noFill/>
        </p:spPr>
        <p:txBody>
          <a:bodyPr wrap="square" rtlCol="0">
            <a:spAutoFit/>
          </a:bodyPr>
          <a:lstStyle/>
          <a:p>
            <a:r>
              <a:rPr lang="en-US" sz="4800" b="1"/>
              <a:t>Questions &amp; Answers</a:t>
            </a:r>
          </a:p>
        </p:txBody>
      </p:sp>
    </p:spTree>
    <p:extLst>
      <p:ext uri="{BB962C8B-B14F-4D97-AF65-F5344CB8AC3E}">
        <p14:creationId xmlns:p14="http://schemas.microsoft.com/office/powerpoint/2010/main" val="74129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Introduction of CHRO</a:t>
            </a:r>
          </a:p>
          <a:p>
            <a:r>
              <a:rPr lang="en-US" dirty="0"/>
              <a:t>About HRS</a:t>
            </a:r>
          </a:p>
          <a:p>
            <a:r>
              <a:rPr lang="en-US" dirty="0"/>
              <a:t>University Employment Data</a:t>
            </a:r>
          </a:p>
          <a:p>
            <a:r>
              <a:rPr lang="en-US" dirty="0"/>
              <a:t>Compensation philosophy and framework</a:t>
            </a:r>
          </a:p>
          <a:p>
            <a:r>
              <a:rPr lang="en-US" dirty="0"/>
              <a:t>What is a market analysis?</a:t>
            </a:r>
          </a:p>
          <a:p>
            <a:r>
              <a:rPr lang="en-US" dirty="0"/>
              <a:t>Overview of market analysis (university-wide)</a:t>
            </a:r>
          </a:p>
          <a:p>
            <a:r>
              <a:rPr lang="en-US" dirty="0"/>
              <a:t>Summary </a:t>
            </a:r>
          </a:p>
          <a:p>
            <a:r>
              <a:rPr lang="en-US" dirty="0"/>
              <a:t>Questions &amp; Answers</a:t>
            </a:r>
          </a:p>
          <a:p>
            <a:endParaRPr lang="en-US" dirty="0"/>
          </a:p>
        </p:txBody>
      </p:sp>
      <p:sp>
        <p:nvSpPr>
          <p:cNvPr id="3" name="Title 2"/>
          <p:cNvSpPr>
            <a:spLocks noGrp="1"/>
          </p:cNvSpPr>
          <p:nvPr>
            <p:ph type="title"/>
          </p:nvPr>
        </p:nvSpPr>
        <p:spPr/>
        <p:txBody>
          <a:bodyPr/>
          <a:lstStyle/>
          <a:p>
            <a:r>
              <a:rPr lang="en-US"/>
              <a:t>What we’ll cover today</a:t>
            </a:r>
          </a:p>
        </p:txBody>
      </p:sp>
    </p:spTree>
    <p:extLst>
      <p:ext uri="{BB962C8B-B14F-4D97-AF65-F5344CB8AC3E}">
        <p14:creationId xmlns:p14="http://schemas.microsoft.com/office/powerpoint/2010/main" val="39741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28D643-ED35-2511-ADBA-A74633C73524}"/>
              </a:ext>
            </a:extLst>
          </p:cNvPr>
          <p:cNvSpPr>
            <a:spLocks noGrp="1"/>
          </p:cNvSpPr>
          <p:nvPr>
            <p:ph idx="1"/>
          </p:nvPr>
        </p:nvSpPr>
        <p:spPr>
          <a:xfrm>
            <a:off x="3822852" y="1371600"/>
            <a:ext cx="7251547" cy="4648200"/>
          </a:xfrm>
        </p:spPr>
        <p:txBody>
          <a:bodyPr/>
          <a:lstStyle/>
          <a:p>
            <a:r>
              <a:rPr lang="en-US"/>
              <a:t>NIU Alumnus </a:t>
            </a:r>
          </a:p>
          <a:p>
            <a:r>
              <a:rPr lang="en-US"/>
              <a:t>Rockford native, moved to DeKalb for NIU.</a:t>
            </a:r>
          </a:p>
          <a:p>
            <a:r>
              <a:rPr lang="en-US"/>
              <a:t>Previous work experience in higher education:</a:t>
            </a:r>
          </a:p>
          <a:p>
            <a:pPr lvl="1"/>
            <a:r>
              <a:rPr lang="en-US"/>
              <a:t>UW-La Crosse</a:t>
            </a:r>
          </a:p>
          <a:p>
            <a:pPr lvl="1"/>
            <a:r>
              <a:rPr lang="en-US"/>
              <a:t>North Central College</a:t>
            </a:r>
          </a:p>
          <a:p>
            <a:pPr lvl="1"/>
            <a:r>
              <a:rPr lang="en-US"/>
              <a:t>Kishwaukee College</a:t>
            </a:r>
          </a:p>
        </p:txBody>
      </p:sp>
      <p:sp>
        <p:nvSpPr>
          <p:cNvPr id="3" name="Title 2">
            <a:extLst>
              <a:ext uri="{FF2B5EF4-FFF2-40B4-BE49-F238E27FC236}">
                <a16:creationId xmlns:a16="http://schemas.microsoft.com/office/drawing/2014/main" id="{7118A23F-2F8B-2B31-C2C6-38EE29643DFA}"/>
              </a:ext>
            </a:extLst>
          </p:cNvPr>
          <p:cNvSpPr>
            <a:spLocks noGrp="1"/>
          </p:cNvSpPr>
          <p:nvPr>
            <p:ph type="title"/>
          </p:nvPr>
        </p:nvSpPr>
        <p:spPr/>
        <p:txBody>
          <a:bodyPr/>
          <a:lstStyle/>
          <a:p>
            <a:r>
              <a:rPr lang="en-US"/>
              <a:t>Introduction of CHRO</a:t>
            </a:r>
          </a:p>
        </p:txBody>
      </p:sp>
      <p:pic>
        <p:nvPicPr>
          <p:cNvPr id="5" name="Picture 4">
            <a:extLst>
              <a:ext uri="{FF2B5EF4-FFF2-40B4-BE49-F238E27FC236}">
                <a16:creationId xmlns:a16="http://schemas.microsoft.com/office/drawing/2014/main" id="{F26A119C-784E-7B66-9537-2872A559C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85579"/>
            <a:ext cx="2572439" cy="2572439"/>
          </a:xfrm>
          <a:prstGeom prst="rect">
            <a:avLst/>
          </a:prstGeom>
        </p:spPr>
      </p:pic>
      <p:sp>
        <p:nvSpPr>
          <p:cNvPr id="6" name="TextBox 5">
            <a:extLst>
              <a:ext uri="{FF2B5EF4-FFF2-40B4-BE49-F238E27FC236}">
                <a16:creationId xmlns:a16="http://schemas.microsoft.com/office/drawing/2014/main" id="{1EF7B1D7-0505-C396-70F5-E0E2A463FC00}"/>
              </a:ext>
            </a:extLst>
          </p:cNvPr>
          <p:cNvSpPr txBox="1"/>
          <p:nvPr/>
        </p:nvSpPr>
        <p:spPr>
          <a:xfrm>
            <a:off x="838199" y="4433757"/>
            <a:ext cx="2572439" cy="738664"/>
          </a:xfrm>
          <a:prstGeom prst="rect">
            <a:avLst/>
          </a:prstGeom>
          <a:noFill/>
        </p:spPr>
        <p:txBody>
          <a:bodyPr wrap="square" rtlCol="0">
            <a:spAutoFit/>
          </a:bodyPr>
          <a:lstStyle/>
          <a:p>
            <a:r>
              <a:rPr lang="en-US"/>
              <a:t>John Acardo</a:t>
            </a:r>
            <a:br>
              <a:rPr lang="en-US"/>
            </a:br>
            <a:r>
              <a:rPr lang="en-US" sz="1200"/>
              <a:t>Chief Human Resources Officer</a:t>
            </a:r>
          </a:p>
          <a:p>
            <a:r>
              <a:rPr lang="en-US" sz="1200"/>
              <a:t>MBA, SPHR, SHRM-SCP</a:t>
            </a:r>
          </a:p>
        </p:txBody>
      </p:sp>
    </p:spTree>
    <p:extLst>
      <p:ext uri="{BB962C8B-B14F-4D97-AF65-F5344CB8AC3E}">
        <p14:creationId xmlns:p14="http://schemas.microsoft.com/office/powerpoint/2010/main" val="12034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F22A-A5DA-F54A-BDE2-E37B52F1E1F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3F9EAF-A527-C9CD-A3A0-B92528FFD6F3}"/>
              </a:ext>
            </a:extLst>
          </p:cNvPr>
          <p:cNvSpPr>
            <a:spLocks noGrp="1"/>
          </p:cNvSpPr>
          <p:nvPr>
            <p:ph idx="1"/>
          </p:nvPr>
        </p:nvSpPr>
        <p:spPr>
          <a:xfrm>
            <a:off x="3822852" y="1371600"/>
            <a:ext cx="7251547" cy="4648200"/>
          </a:xfrm>
        </p:spPr>
        <p:txBody>
          <a:bodyPr>
            <a:normAutofit fontScale="92500" lnSpcReduction="10000"/>
          </a:bodyPr>
          <a:lstStyle/>
          <a:p>
            <a:pPr marL="0" indent="0">
              <a:buNone/>
            </a:pPr>
            <a:r>
              <a:rPr lang="en-US" dirty="0"/>
              <a:t>HRS has enhanced services to align with university goals and institutional needs.</a:t>
            </a:r>
          </a:p>
          <a:p>
            <a:r>
              <a:rPr lang="en-US" dirty="0"/>
              <a:t>Focused on developing strategic partnerships with departments to align university values and goals.</a:t>
            </a:r>
          </a:p>
          <a:p>
            <a:r>
              <a:rPr lang="en-US" dirty="0"/>
              <a:t>Recognized as a Great College to Work For</a:t>
            </a:r>
          </a:p>
          <a:p>
            <a:r>
              <a:rPr lang="en-US" dirty="0"/>
              <a:t>Strengthened meetings with supervisors to once a month, during semesters.</a:t>
            </a:r>
          </a:p>
          <a:p>
            <a:r>
              <a:rPr lang="en-US" dirty="0"/>
              <a:t>Enhanced data reporting and analysis.</a:t>
            </a:r>
          </a:p>
          <a:p>
            <a:r>
              <a:rPr lang="en-US" dirty="0"/>
              <a:t>Developed and implemented a compensation philosophy and framework for staff.</a:t>
            </a:r>
          </a:p>
        </p:txBody>
      </p:sp>
      <p:sp>
        <p:nvSpPr>
          <p:cNvPr id="3" name="Title 2">
            <a:extLst>
              <a:ext uri="{FF2B5EF4-FFF2-40B4-BE49-F238E27FC236}">
                <a16:creationId xmlns:a16="http://schemas.microsoft.com/office/drawing/2014/main" id="{03FD96AE-8C1B-858E-4005-A4DD4F4D66B4}"/>
              </a:ext>
            </a:extLst>
          </p:cNvPr>
          <p:cNvSpPr>
            <a:spLocks noGrp="1"/>
          </p:cNvSpPr>
          <p:nvPr>
            <p:ph type="title"/>
          </p:nvPr>
        </p:nvSpPr>
        <p:spPr/>
        <p:txBody>
          <a:bodyPr/>
          <a:lstStyle/>
          <a:p>
            <a:r>
              <a:rPr lang="en-US"/>
              <a:t>About HRS</a:t>
            </a:r>
          </a:p>
        </p:txBody>
      </p:sp>
      <p:pic>
        <p:nvPicPr>
          <p:cNvPr id="7" name="Picture 6">
            <a:extLst>
              <a:ext uri="{FF2B5EF4-FFF2-40B4-BE49-F238E27FC236}">
                <a16:creationId xmlns:a16="http://schemas.microsoft.com/office/drawing/2014/main" id="{DB325545-B93C-8341-0ED0-AD1AB6074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686186"/>
            <a:ext cx="2165425" cy="2009514"/>
          </a:xfrm>
          <a:prstGeom prst="rect">
            <a:avLst/>
          </a:prstGeom>
        </p:spPr>
      </p:pic>
    </p:spTree>
    <p:extLst>
      <p:ext uri="{BB962C8B-B14F-4D97-AF65-F5344CB8AC3E}">
        <p14:creationId xmlns:p14="http://schemas.microsoft.com/office/powerpoint/2010/main" val="603316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5EC5F0-79BA-0DA3-4188-8763219A9EE2}"/>
              </a:ext>
            </a:extLst>
          </p:cNvPr>
          <p:cNvSpPr>
            <a:spLocks noGrp="1"/>
          </p:cNvSpPr>
          <p:nvPr>
            <p:ph idx="1"/>
          </p:nvPr>
        </p:nvSpPr>
        <p:spPr/>
        <p:txBody>
          <a:bodyPr/>
          <a:lstStyle/>
          <a:p>
            <a:pPr marL="0" indent="0">
              <a:buNone/>
            </a:pPr>
            <a:r>
              <a:rPr lang="en-US" dirty="0"/>
              <a:t>HRS is focused on aligning employment activity with the university’s mission and goals.  Specifically:</a:t>
            </a:r>
          </a:p>
          <a:p>
            <a:r>
              <a:rPr lang="en-US" b="0" i="0" dirty="0">
                <a:solidFill>
                  <a:srgbClr val="000000"/>
                </a:solidFill>
                <a:effectLst/>
              </a:rPr>
              <a:t>Goal 1B- Foster an environment of meaningful engagement, mutual respect and Huskie pride.</a:t>
            </a:r>
          </a:p>
          <a:p>
            <a:r>
              <a:rPr lang="en-US" b="0" i="0" dirty="0">
                <a:solidFill>
                  <a:srgbClr val="000000"/>
                </a:solidFill>
                <a:effectLst/>
              </a:rPr>
              <a:t>Goal 6A- Ensure Fiscal Sustainability and Achieve a Balanced Budget by FY26.</a:t>
            </a:r>
            <a:endParaRPr lang="en-US" dirty="0"/>
          </a:p>
        </p:txBody>
      </p:sp>
      <p:sp>
        <p:nvSpPr>
          <p:cNvPr id="3" name="Title 2">
            <a:extLst>
              <a:ext uri="{FF2B5EF4-FFF2-40B4-BE49-F238E27FC236}">
                <a16:creationId xmlns:a16="http://schemas.microsoft.com/office/drawing/2014/main" id="{BA17C6F0-ACB7-3C82-2754-1CB290383645}"/>
              </a:ext>
            </a:extLst>
          </p:cNvPr>
          <p:cNvSpPr>
            <a:spLocks noGrp="1"/>
          </p:cNvSpPr>
          <p:nvPr>
            <p:ph type="title"/>
          </p:nvPr>
        </p:nvSpPr>
        <p:spPr/>
        <p:txBody>
          <a:bodyPr/>
          <a:lstStyle/>
          <a:p>
            <a:r>
              <a:rPr lang="en-US"/>
              <a:t>About HRS</a:t>
            </a:r>
          </a:p>
        </p:txBody>
      </p:sp>
    </p:spTree>
    <p:extLst>
      <p:ext uri="{BB962C8B-B14F-4D97-AF65-F5344CB8AC3E}">
        <p14:creationId xmlns:p14="http://schemas.microsoft.com/office/powerpoint/2010/main" val="10313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FD3BB-3372-757B-1251-084FEFDF41E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B248B-7A52-C5F7-8A46-D3F4E34D8287}"/>
              </a:ext>
            </a:extLst>
          </p:cNvPr>
          <p:cNvSpPr>
            <a:spLocks noGrp="1"/>
          </p:cNvSpPr>
          <p:nvPr>
            <p:ph idx="1"/>
          </p:nvPr>
        </p:nvSpPr>
        <p:spPr/>
        <p:txBody>
          <a:bodyPr/>
          <a:lstStyle/>
          <a:p>
            <a:r>
              <a:rPr lang="en-US"/>
              <a:t>Implementation of Time and Labor automation.</a:t>
            </a:r>
          </a:p>
          <a:p>
            <a:r>
              <a:rPr lang="en-US"/>
              <a:t>Finalize automation of all forms.</a:t>
            </a:r>
          </a:p>
          <a:p>
            <a:r>
              <a:rPr lang="en-US"/>
              <a:t>Introduce DocuSign for contracts and appointments.</a:t>
            </a:r>
          </a:p>
          <a:p>
            <a:r>
              <a:rPr lang="en-US"/>
              <a:t>Further enhance and simplify business process workflows.</a:t>
            </a:r>
          </a:p>
          <a:p>
            <a:r>
              <a:rPr lang="en-US"/>
              <a:t>Development of Employee Training Portal.</a:t>
            </a:r>
          </a:p>
          <a:p>
            <a:r>
              <a:rPr lang="en-US"/>
              <a:t>Enhanced communication through the use of a ticketing system.</a:t>
            </a:r>
          </a:p>
          <a:p>
            <a:endParaRPr lang="en-US"/>
          </a:p>
        </p:txBody>
      </p:sp>
      <p:sp>
        <p:nvSpPr>
          <p:cNvPr id="3" name="Title 2">
            <a:extLst>
              <a:ext uri="{FF2B5EF4-FFF2-40B4-BE49-F238E27FC236}">
                <a16:creationId xmlns:a16="http://schemas.microsoft.com/office/drawing/2014/main" id="{575054A5-2C8D-D484-6644-08AF9B886DBF}"/>
              </a:ext>
            </a:extLst>
          </p:cNvPr>
          <p:cNvSpPr>
            <a:spLocks noGrp="1"/>
          </p:cNvSpPr>
          <p:nvPr>
            <p:ph type="title"/>
          </p:nvPr>
        </p:nvSpPr>
        <p:spPr/>
        <p:txBody>
          <a:bodyPr/>
          <a:lstStyle/>
          <a:p>
            <a:r>
              <a:rPr lang="en-US"/>
              <a:t>About HRS: Looking Ahead</a:t>
            </a:r>
          </a:p>
        </p:txBody>
      </p:sp>
    </p:spTree>
    <p:extLst>
      <p:ext uri="{BB962C8B-B14F-4D97-AF65-F5344CB8AC3E}">
        <p14:creationId xmlns:p14="http://schemas.microsoft.com/office/powerpoint/2010/main" val="278317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DC2D-F451-5CAF-E578-BF48B9CB75CF}"/>
              </a:ext>
            </a:extLst>
          </p:cNvPr>
          <p:cNvSpPr>
            <a:spLocks noGrp="1"/>
          </p:cNvSpPr>
          <p:nvPr>
            <p:ph type="ctrTitle"/>
          </p:nvPr>
        </p:nvSpPr>
        <p:spPr/>
        <p:txBody>
          <a:bodyPr/>
          <a:lstStyle/>
          <a:p>
            <a:r>
              <a:rPr lang="en-US"/>
              <a:t>University Employment Data</a:t>
            </a:r>
          </a:p>
        </p:txBody>
      </p:sp>
    </p:spTree>
    <p:extLst>
      <p:ext uri="{BB962C8B-B14F-4D97-AF65-F5344CB8AC3E}">
        <p14:creationId xmlns:p14="http://schemas.microsoft.com/office/powerpoint/2010/main" val="2712274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4D2A6D-1FAF-1805-E8AD-8DF8AA2F1EBB}"/>
              </a:ext>
            </a:extLst>
          </p:cNvPr>
          <p:cNvSpPr>
            <a:spLocks noGrp="1"/>
          </p:cNvSpPr>
          <p:nvPr>
            <p:ph type="title"/>
          </p:nvPr>
        </p:nvSpPr>
        <p:spPr/>
        <p:txBody>
          <a:bodyPr/>
          <a:lstStyle/>
          <a:p>
            <a:r>
              <a:rPr lang="en-US"/>
              <a:t>Headcount Data</a:t>
            </a:r>
          </a:p>
        </p:txBody>
      </p:sp>
      <p:graphicFrame>
        <p:nvGraphicFramePr>
          <p:cNvPr id="8" name="Chart 7">
            <a:extLst>
              <a:ext uri="{FF2B5EF4-FFF2-40B4-BE49-F238E27FC236}">
                <a16:creationId xmlns:a16="http://schemas.microsoft.com/office/drawing/2014/main" id="{B37A66BB-E51A-96FA-535B-44879537404A}"/>
              </a:ext>
            </a:extLst>
          </p:cNvPr>
          <p:cNvGraphicFramePr>
            <a:graphicFrameLocks/>
          </p:cNvGraphicFramePr>
          <p:nvPr>
            <p:extLst>
              <p:ext uri="{D42A27DB-BD31-4B8C-83A1-F6EECF244321}">
                <p14:modId xmlns:p14="http://schemas.microsoft.com/office/powerpoint/2010/main" val="4057622325"/>
              </p:ext>
            </p:extLst>
          </p:nvPr>
        </p:nvGraphicFramePr>
        <p:xfrm>
          <a:off x="609600" y="1338468"/>
          <a:ext cx="10350500" cy="45521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815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365E26-B6D6-2CC8-D161-8B3D69F27D39}"/>
              </a:ext>
            </a:extLst>
          </p:cNvPr>
          <p:cNvSpPr>
            <a:spLocks noGrp="1"/>
          </p:cNvSpPr>
          <p:nvPr>
            <p:ph type="title"/>
          </p:nvPr>
        </p:nvSpPr>
        <p:spPr/>
        <p:txBody>
          <a:bodyPr/>
          <a:lstStyle/>
          <a:p>
            <a:r>
              <a:rPr lang="en-US"/>
              <a:t>Headcount Data</a:t>
            </a:r>
          </a:p>
        </p:txBody>
      </p:sp>
      <p:graphicFrame>
        <p:nvGraphicFramePr>
          <p:cNvPr id="7" name="Chart 6">
            <a:extLst>
              <a:ext uri="{FF2B5EF4-FFF2-40B4-BE49-F238E27FC236}">
                <a16:creationId xmlns:a16="http://schemas.microsoft.com/office/drawing/2014/main" id="{B6FE4004-D150-E6BC-C5D5-5056020BF4C8}"/>
              </a:ext>
            </a:extLst>
          </p:cNvPr>
          <p:cNvGraphicFramePr>
            <a:graphicFrameLocks/>
          </p:cNvGraphicFramePr>
          <p:nvPr>
            <p:extLst>
              <p:ext uri="{D42A27DB-BD31-4B8C-83A1-F6EECF244321}">
                <p14:modId xmlns:p14="http://schemas.microsoft.com/office/powerpoint/2010/main" val="3525858498"/>
              </p:ext>
            </p:extLst>
          </p:nvPr>
        </p:nvGraphicFramePr>
        <p:xfrm>
          <a:off x="609599" y="1371600"/>
          <a:ext cx="10363201" cy="468133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144AA94E-BE7A-A124-9308-39E836C5D4D3}"/>
              </a:ext>
            </a:extLst>
          </p:cNvPr>
          <p:cNvSpPr txBox="1"/>
          <p:nvPr/>
        </p:nvSpPr>
        <p:spPr>
          <a:xfrm>
            <a:off x="8672996" y="5972672"/>
            <a:ext cx="1239078" cy="215444"/>
          </a:xfrm>
          <a:prstGeom prst="rect">
            <a:avLst/>
          </a:prstGeom>
          <a:noFill/>
        </p:spPr>
        <p:txBody>
          <a:bodyPr wrap="square" rtlCol="0">
            <a:spAutoFit/>
          </a:bodyPr>
          <a:lstStyle/>
          <a:p>
            <a:pPr algn="ctr"/>
            <a:r>
              <a:rPr lang="en-US" sz="800" dirty="0"/>
              <a:t>COVID Years Decline</a:t>
            </a:r>
          </a:p>
        </p:txBody>
      </p:sp>
      <p:sp>
        <p:nvSpPr>
          <p:cNvPr id="9" name="TextBox 8">
            <a:extLst>
              <a:ext uri="{FF2B5EF4-FFF2-40B4-BE49-F238E27FC236}">
                <a16:creationId xmlns:a16="http://schemas.microsoft.com/office/drawing/2014/main" id="{70477ADA-31C3-BB27-4B06-B2416367053A}"/>
              </a:ext>
            </a:extLst>
          </p:cNvPr>
          <p:cNvSpPr txBox="1"/>
          <p:nvPr/>
        </p:nvSpPr>
        <p:spPr>
          <a:xfrm>
            <a:off x="6490253" y="5972672"/>
            <a:ext cx="1706217" cy="215444"/>
          </a:xfrm>
          <a:prstGeom prst="rect">
            <a:avLst/>
          </a:prstGeom>
          <a:noFill/>
        </p:spPr>
        <p:txBody>
          <a:bodyPr wrap="square" rtlCol="0">
            <a:spAutoFit/>
          </a:bodyPr>
          <a:lstStyle/>
          <a:p>
            <a:pPr algn="ctr"/>
            <a:r>
              <a:rPr lang="en-US" sz="800" dirty="0"/>
              <a:t>SPS to Civil Service Conversion</a:t>
            </a:r>
          </a:p>
        </p:txBody>
      </p:sp>
    </p:spTree>
    <p:extLst>
      <p:ext uri="{BB962C8B-B14F-4D97-AF65-F5344CB8AC3E}">
        <p14:creationId xmlns:p14="http://schemas.microsoft.com/office/powerpoint/2010/main" val="817768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2500</TotalTime>
  <Words>640</Words>
  <Application>Microsoft Macintosh PowerPoint</Application>
  <PresentationFormat>Widescreen</PresentationFormat>
  <Paragraphs>85</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Helvetica Neue</vt:lpstr>
      <vt:lpstr>Calibri</vt:lpstr>
      <vt:lpstr>1_Office Theme</vt:lpstr>
      <vt:lpstr>HRS Updates to Board of Trustees</vt:lpstr>
      <vt:lpstr>What we’ll cover today</vt:lpstr>
      <vt:lpstr>Introduction of CHRO</vt:lpstr>
      <vt:lpstr>About HRS</vt:lpstr>
      <vt:lpstr>About HRS</vt:lpstr>
      <vt:lpstr>About HRS: Looking Ahead</vt:lpstr>
      <vt:lpstr>University Employment Data</vt:lpstr>
      <vt:lpstr>Headcount Data</vt:lpstr>
      <vt:lpstr>Headcount Data</vt:lpstr>
      <vt:lpstr>Compensation Framework</vt:lpstr>
      <vt:lpstr>Compensation philosophy and framework</vt:lpstr>
      <vt:lpstr>What is a market analysis?</vt:lpstr>
      <vt:lpstr>Overview of market analysis (university-wide)</vt:lpstr>
      <vt:lpstr>Overview of market analysis (university-wide)</vt:lpstr>
      <vt:lpstr>Faculty Compensation </vt:lpstr>
      <vt:lpstr>Overview of market analysis (university-wide)</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Jennice O'Brien</dc:creator>
  <cp:lastModifiedBy>John Acardo</cp:lastModifiedBy>
  <cp:revision>1</cp:revision>
  <dcterms:created xsi:type="dcterms:W3CDTF">2010-05-18T23:17:18Z</dcterms:created>
  <dcterms:modified xsi:type="dcterms:W3CDTF">2025-05-04T12:08:04Z</dcterms:modified>
</cp:coreProperties>
</file>