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8" r:id="rId1"/>
    <p:sldMasterId id="2147483667" r:id="rId2"/>
  </p:sldMasterIdLst>
  <p:notesMasterIdLst>
    <p:notesMasterId r:id="rId16"/>
  </p:notesMasterIdLst>
  <p:handoutMasterIdLst>
    <p:handoutMasterId r:id="rId17"/>
  </p:handoutMasterIdLst>
  <p:sldIdLst>
    <p:sldId id="585" r:id="rId3"/>
    <p:sldId id="287" r:id="rId4"/>
    <p:sldId id="582" r:id="rId5"/>
    <p:sldId id="590" r:id="rId6"/>
    <p:sldId id="591" r:id="rId7"/>
    <p:sldId id="289" r:id="rId8"/>
    <p:sldId id="561" r:id="rId9"/>
    <p:sldId id="564" r:id="rId10"/>
    <p:sldId id="583" r:id="rId11"/>
    <p:sldId id="588" r:id="rId12"/>
    <p:sldId id="589" r:id="rId13"/>
    <p:sldId id="576" r:id="rId14"/>
    <p:sldId id="563" r:id="rId15"/>
  </p:sldIdLst>
  <p:sldSz cx="9144000" cy="6858000" type="screen4x3"/>
  <p:notesSz cx="6858000" cy="9144000"/>
  <p:embeddedFontLst>
    <p:embeddedFont>
      <p:font typeface="Arial Black" panose="020B0A04020102020204" pitchFamily="34" charset="0"/>
      <p:bold r:id="rId18"/>
    </p:embeddedFont>
    <p:embeddedFont>
      <p:font typeface="Gotham Black" pitchFamily="50" charset="0"/>
      <p:regular r:id="rId19"/>
      <p:italic r:id="rId20"/>
    </p:embeddedFont>
    <p:embeddedFont>
      <p:font typeface="Montserrat" panose="00000500000000000000" pitchFamily="2" charset="0"/>
      <p:regular r:id="rId21"/>
      <p:bold r:id="rId22"/>
      <p:italic r:id="rId23"/>
      <p:boldItalic r:id="rId24"/>
    </p:embeddedFont>
    <p:embeddedFont>
      <p:font typeface="Segoe UI" panose="020B0502040204020203"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02E"/>
    <a:srgbClr val="EEE8E2"/>
    <a:srgbClr val="AF0000"/>
    <a:srgbClr val="BF2B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86199" autoAdjust="0"/>
  </p:normalViewPr>
  <p:slideViewPr>
    <p:cSldViewPr>
      <p:cViewPr varScale="1">
        <p:scale>
          <a:sx n="116" d="100"/>
          <a:sy n="116" d="100"/>
        </p:scale>
        <p:origin x="1062" y="96"/>
      </p:cViewPr>
      <p:guideLst>
        <p:guide orient="horz"/>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102" d="100"/>
          <a:sy n="102" d="100"/>
        </p:scale>
        <p:origin x="352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E48CA3-7EB8-4585-B2E3-5C846BC7BDF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40EA318-FF36-42AD-8F41-20CFC66BC23D}">
      <dgm:prSet custT="1"/>
      <dgm:spPr/>
      <dgm:t>
        <a:bodyPr/>
        <a:lstStyle/>
        <a:p>
          <a:r>
            <a:rPr lang="en-US" sz="2500" dirty="0"/>
            <a:t>Students tour at least </a:t>
          </a:r>
          <a:r>
            <a:rPr lang="en-US" sz="3600" b="1" dirty="0"/>
            <a:t>3</a:t>
          </a:r>
          <a:r>
            <a:rPr lang="en-US" sz="2500" dirty="0"/>
            <a:t> hospital labs during their junior year.</a:t>
          </a:r>
          <a:br>
            <a:rPr lang="en-US" sz="2500" dirty="0"/>
          </a:br>
          <a:endParaRPr lang="en-US" sz="2500" dirty="0"/>
        </a:p>
      </dgm:t>
    </dgm:pt>
    <dgm:pt modelId="{48E81318-986A-422B-8A65-0976F4FCE8F4}" type="parTrans" cxnId="{3CD12B42-73CC-4E6D-9AB5-1E783AF501FF}">
      <dgm:prSet/>
      <dgm:spPr/>
      <dgm:t>
        <a:bodyPr/>
        <a:lstStyle/>
        <a:p>
          <a:endParaRPr lang="en-US"/>
        </a:p>
      </dgm:t>
    </dgm:pt>
    <dgm:pt modelId="{AEF93CE1-C5DE-4968-9798-5C0947EFD6DD}" type="sibTrans" cxnId="{3CD12B42-73CC-4E6D-9AB5-1E783AF501FF}">
      <dgm:prSet/>
      <dgm:spPr/>
      <dgm:t>
        <a:bodyPr/>
        <a:lstStyle/>
        <a:p>
          <a:endParaRPr lang="en-US"/>
        </a:p>
      </dgm:t>
    </dgm:pt>
    <dgm:pt modelId="{A19D8DA8-AB83-4598-90A6-57FE9B8A48FE}">
      <dgm:prSet/>
      <dgm:spPr/>
      <dgm:t>
        <a:bodyPr/>
        <a:lstStyle/>
        <a:p>
          <a:r>
            <a:rPr lang="en-US" dirty="0"/>
            <a:t>We find clinical placements for our students! </a:t>
          </a:r>
        </a:p>
      </dgm:t>
    </dgm:pt>
    <dgm:pt modelId="{48F8A0D2-C4CE-4D0B-AEE6-154C9AE93935}" type="parTrans" cxnId="{26DDD6C9-E8DB-48EB-B7E7-225CC57B939F}">
      <dgm:prSet/>
      <dgm:spPr/>
      <dgm:t>
        <a:bodyPr/>
        <a:lstStyle/>
        <a:p>
          <a:endParaRPr lang="en-US"/>
        </a:p>
      </dgm:t>
    </dgm:pt>
    <dgm:pt modelId="{4AA5859F-A299-49B9-A8CF-0A83ED696BAF}" type="sibTrans" cxnId="{26DDD6C9-E8DB-48EB-B7E7-225CC57B939F}">
      <dgm:prSet/>
      <dgm:spPr/>
      <dgm:t>
        <a:bodyPr/>
        <a:lstStyle/>
        <a:p>
          <a:endParaRPr lang="en-US"/>
        </a:p>
      </dgm:t>
    </dgm:pt>
    <dgm:pt modelId="{78C82F61-9E29-4217-82AF-CE8581574583}">
      <dgm:prSet custT="1"/>
      <dgm:spPr/>
      <dgm:t>
        <a:bodyPr/>
        <a:lstStyle/>
        <a:p>
          <a:r>
            <a:rPr lang="en-US" sz="2500" dirty="0"/>
            <a:t>We partner with over </a:t>
          </a:r>
          <a:r>
            <a:rPr lang="en-US" sz="3600" b="1" dirty="0"/>
            <a:t>25</a:t>
          </a:r>
          <a:r>
            <a:rPr lang="en-US" sz="2500" dirty="0"/>
            <a:t> clinical affiliates across the Chicagoland area and rural communities near DeKalb. </a:t>
          </a:r>
        </a:p>
      </dgm:t>
    </dgm:pt>
    <dgm:pt modelId="{231BE596-A987-4467-9D2A-AB7F05E5A9FE}" type="parTrans" cxnId="{932EC5DD-9CC1-4E0E-9BC1-9BEF984AEDE0}">
      <dgm:prSet/>
      <dgm:spPr/>
      <dgm:t>
        <a:bodyPr/>
        <a:lstStyle/>
        <a:p>
          <a:endParaRPr lang="en-US"/>
        </a:p>
      </dgm:t>
    </dgm:pt>
    <dgm:pt modelId="{6063BF91-193A-474C-BC24-91A64AF85192}" type="sibTrans" cxnId="{932EC5DD-9CC1-4E0E-9BC1-9BEF984AEDE0}">
      <dgm:prSet/>
      <dgm:spPr/>
      <dgm:t>
        <a:bodyPr/>
        <a:lstStyle/>
        <a:p>
          <a:endParaRPr lang="en-US"/>
        </a:p>
      </dgm:t>
    </dgm:pt>
    <dgm:pt modelId="{5006A11F-891A-4CC1-830F-2E130DBEA123}" type="pres">
      <dgm:prSet presAssocID="{09E48CA3-7EB8-4585-B2E3-5C846BC7BDF4}" presName="root" presStyleCnt="0">
        <dgm:presLayoutVars>
          <dgm:dir/>
          <dgm:resizeHandles val="exact"/>
        </dgm:presLayoutVars>
      </dgm:prSet>
      <dgm:spPr/>
    </dgm:pt>
    <dgm:pt modelId="{64DED6D6-FD87-4D0E-8030-F8F07255DB9D}" type="pres">
      <dgm:prSet presAssocID="{540EA318-FF36-42AD-8F41-20CFC66BC23D}" presName="compNode" presStyleCnt="0"/>
      <dgm:spPr/>
    </dgm:pt>
    <dgm:pt modelId="{B8D7EE16-8246-4564-BBEF-AC182F499A86}" type="pres">
      <dgm:prSet presAssocID="{540EA318-FF36-42AD-8F41-20CFC66BC23D}" presName="bgRect" presStyleLbl="bgShp" presStyleIdx="0" presStyleCnt="3"/>
      <dgm:spPr/>
    </dgm:pt>
    <dgm:pt modelId="{064A5E2E-262A-40C6-AF27-23C515F76780}" type="pres">
      <dgm:prSet presAssocID="{540EA318-FF36-42AD-8F41-20CFC66BC23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spital"/>
        </a:ext>
      </dgm:extLst>
    </dgm:pt>
    <dgm:pt modelId="{B92B56AB-6722-4705-B19B-E4D2B76DE1B3}" type="pres">
      <dgm:prSet presAssocID="{540EA318-FF36-42AD-8F41-20CFC66BC23D}" presName="spaceRect" presStyleCnt="0"/>
      <dgm:spPr/>
    </dgm:pt>
    <dgm:pt modelId="{F31839E9-3EAE-4EBC-A067-C6E01E102304}" type="pres">
      <dgm:prSet presAssocID="{540EA318-FF36-42AD-8F41-20CFC66BC23D}" presName="parTx" presStyleLbl="revTx" presStyleIdx="0" presStyleCnt="3">
        <dgm:presLayoutVars>
          <dgm:chMax val="0"/>
          <dgm:chPref val="0"/>
        </dgm:presLayoutVars>
      </dgm:prSet>
      <dgm:spPr/>
    </dgm:pt>
    <dgm:pt modelId="{061AD49E-1694-427A-A5CE-2E3E61D82F0D}" type="pres">
      <dgm:prSet presAssocID="{AEF93CE1-C5DE-4968-9798-5C0947EFD6DD}" presName="sibTrans" presStyleCnt="0"/>
      <dgm:spPr/>
    </dgm:pt>
    <dgm:pt modelId="{D94AFAFF-9681-4DD7-9846-797D253253BC}" type="pres">
      <dgm:prSet presAssocID="{A19D8DA8-AB83-4598-90A6-57FE9B8A48FE}" presName="compNode" presStyleCnt="0"/>
      <dgm:spPr/>
    </dgm:pt>
    <dgm:pt modelId="{9D2398D9-D207-4F10-B996-58BCAF58C338}" type="pres">
      <dgm:prSet presAssocID="{A19D8DA8-AB83-4598-90A6-57FE9B8A48FE}" presName="bgRect" presStyleLbl="bgShp" presStyleIdx="1" presStyleCnt="3"/>
      <dgm:spPr/>
    </dgm:pt>
    <dgm:pt modelId="{DDD2233C-3038-4243-980F-39221A438D05}" type="pres">
      <dgm:prSet presAssocID="{A19D8DA8-AB83-4598-90A6-57FE9B8A48F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ocial Network"/>
        </a:ext>
      </dgm:extLst>
    </dgm:pt>
    <dgm:pt modelId="{00B6F375-9B8F-41A8-B512-2617F7DCA912}" type="pres">
      <dgm:prSet presAssocID="{A19D8DA8-AB83-4598-90A6-57FE9B8A48FE}" presName="spaceRect" presStyleCnt="0"/>
      <dgm:spPr/>
    </dgm:pt>
    <dgm:pt modelId="{184D6DDC-1A93-41DF-8F2E-A8FECD53D666}" type="pres">
      <dgm:prSet presAssocID="{A19D8DA8-AB83-4598-90A6-57FE9B8A48FE}" presName="parTx" presStyleLbl="revTx" presStyleIdx="1" presStyleCnt="3">
        <dgm:presLayoutVars>
          <dgm:chMax val="0"/>
          <dgm:chPref val="0"/>
        </dgm:presLayoutVars>
      </dgm:prSet>
      <dgm:spPr/>
    </dgm:pt>
    <dgm:pt modelId="{C3BB9307-DED2-406E-A34E-B3DADF97727B}" type="pres">
      <dgm:prSet presAssocID="{4AA5859F-A299-49B9-A8CF-0A83ED696BAF}" presName="sibTrans" presStyleCnt="0"/>
      <dgm:spPr/>
    </dgm:pt>
    <dgm:pt modelId="{326A0EEE-233A-45A6-8900-15F1D16A1EA2}" type="pres">
      <dgm:prSet presAssocID="{78C82F61-9E29-4217-82AF-CE8581574583}" presName="compNode" presStyleCnt="0"/>
      <dgm:spPr/>
    </dgm:pt>
    <dgm:pt modelId="{28F675E5-CD23-4FCB-9478-4F61A08FDEB0}" type="pres">
      <dgm:prSet presAssocID="{78C82F61-9E29-4217-82AF-CE8581574583}" presName="bgRect" presStyleLbl="bgShp" presStyleIdx="2" presStyleCnt="3"/>
      <dgm:spPr/>
    </dgm:pt>
    <dgm:pt modelId="{23202607-31E7-4BA7-927F-8A8B0C562313}" type="pres">
      <dgm:prSet presAssocID="{78C82F61-9E29-4217-82AF-CE858157458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09D93162-D94A-4501-A79E-18242584721B}" type="pres">
      <dgm:prSet presAssocID="{78C82F61-9E29-4217-82AF-CE8581574583}" presName="spaceRect" presStyleCnt="0"/>
      <dgm:spPr/>
    </dgm:pt>
    <dgm:pt modelId="{DAD4BFA5-0C5D-4D97-8DB2-B1ABCBB561CF}" type="pres">
      <dgm:prSet presAssocID="{78C82F61-9E29-4217-82AF-CE8581574583}" presName="parTx" presStyleLbl="revTx" presStyleIdx="2" presStyleCnt="3">
        <dgm:presLayoutVars>
          <dgm:chMax val="0"/>
          <dgm:chPref val="0"/>
        </dgm:presLayoutVars>
      </dgm:prSet>
      <dgm:spPr/>
    </dgm:pt>
  </dgm:ptLst>
  <dgm:cxnLst>
    <dgm:cxn modelId="{4580E012-0A20-4D46-BFB6-B490419A4987}" type="presOf" srcId="{A19D8DA8-AB83-4598-90A6-57FE9B8A48FE}" destId="{184D6DDC-1A93-41DF-8F2E-A8FECD53D666}" srcOrd="0" destOrd="0" presId="urn:microsoft.com/office/officeart/2018/2/layout/IconVerticalSolidList"/>
    <dgm:cxn modelId="{3CD12B42-73CC-4E6D-9AB5-1E783AF501FF}" srcId="{09E48CA3-7EB8-4585-B2E3-5C846BC7BDF4}" destId="{540EA318-FF36-42AD-8F41-20CFC66BC23D}" srcOrd="0" destOrd="0" parTransId="{48E81318-986A-422B-8A65-0976F4FCE8F4}" sibTransId="{AEF93CE1-C5DE-4968-9798-5C0947EFD6DD}"/>
    <dgm:cxn modelId="{85399691-E343-493C-B071-AD713B4ACDBF}" type="presOf" srcId="{78C82F61-9E29-4217-82AF-CE8581574583}" destId="{DAD4BFA5-0C5D-4D97-8DB2-B1ABCBB561CF}" srcOrd="0" destOrd="0" presId="urn:microsoft.com/office/officeart/2018/2/layout/IconVerticalSolidList"/>
    <dgm:cxn modelId="{26DDD6C9-E8DB-48EB-B7E7-225CC57B939F}" srcId="{09E48CA3-7EB8-4585-B2E3-5C846BC7BDF4}" destId="{A19D8DA8-AB83-4598-90A6-57FE9B8A48FE}" srcOrd="1" destOrd="0" parTransId="{48F8A0D2-C4CE-4D0B-AEE6-154C9AE93935}" sibTransId="{4AA5859F-A299-49B9-A8CF-0A83ED696BAF}"/>
    <dgm:cxn modelId="{932EC5DD-9CC1-4E0E-9BC1-9BEF984AEDE0}" srcId="{09E48CA3-7EB8-4585-B2E3-5C846BC7BDF4}" destId="{78C82F61-9E29-4217-82AF-CE8581574583}" srcOrd="2" destOrd="0" parTransId="{231BE596-A987-4467-9D2A-AB7F05E5A9FE}" sibTransId="{6063BF91-193A-474C-BC24-91A64AF85192}"/>
    <dgm:cxn modelId="{E33FF5E0-9E28-4BCB-A3DB-816BD1DAA93E}" type="presOf" srcId="{540EA318-FF36-42AD-8F41-20CFC66BC23D}" destId="{F31839E9-3EAE-4EBC-A067-C6E01E102304}" srcOrd="0" destOrd="0" presId="urn:microsoft.com/office/officeart/2018/2/layout/IconVerticalSolidList"/>
    <dgm:cxn modelId="{A5AF47EE-7F7A-45D8-9997-A02352F87A77}" type="presOf" srcId="{09E48CA3-7EB8-4585-B2E3-5C846BC7BDF4}" destId="{5006A11F-891A-4CC1-830F-2E130DBEA123}" srcOrd="0" destOrd="0" presId="urn:microsoft.com/office/officeart/2018/2/layout/IconVerticalSolidList"/>
    <dgm:cxn modelId="{26746B2B-08A6-407D-85CE-C4BEF1710B44}" type="presParOf" srcId="{5006A11F-891A-4CC1-830F-2E130DBEA123}" destId="{64DED6D6-FD87-4D0E-8030-F8F07255DB9D}" srcOrd="0" destOrd="0" presId="urn:microsoft.com/office/officeart/2018/2/layout/IconVerticalSolidList"/>
    <dgm:cxn modelId="{4DC87176-4CB1-41CC-81CA-B8E4AC28DCD0}" type="presParOf" srcId="{64DED6D6-FD87-4D0E-8030-F8F07255DB9D}" destId="{B8D7EE16-8246-4564-BBEF-AC182F499A86}" srcOrd="0" destOrd="0" presId="urn:microsoft.com/office/officeart/2018/2/layout/IconVerticalSolidList"/>
    <dgm:cxn modelId="{112F43DD-8DD4-428D-9038-A49C0E874F11}" type="presParOf" srcId="{64DED6D6-FD87-4D0E-8030-F8F07255DB9D}" destId="{064A5E2E-262A-40C6-AF27-23C515F76780}" srcOrd="1" destOrd="0" presId="urn:microsoft.com/office/officeart/2018/2/layout/IconVerticalSolidList"/>
    <dgm:cxn modelId="{E1366B56-0D01-4C7E-B10D-B21565F25D9D}" type="presParOf" srcId="{64DED6D6-FD87-4D0E-8030-F8F07255DB9D}" destId="{B92B56AB-6722-4705-B19B-E4D2B76DE1B3}" srcOrd="2" destOrd="0" presId="urn:microsoft.com/office/officeart/2018/2/layout/IconVerticalSolidList"/>
    <dgm:cxn modelId="{0F5A20A0-1EB8-482E-9155-1629850AE348}" type="presParOf" srcId="{64DED6D6-FD87-4D0E-8030-F8F07255DB9D}" destId="{F31839E9-3EAE-4EBC-A067-C6E01E102304}" srcOrd="3" destOrd="0" presId="urn:microsoft.com/office/officeart/2018/2/layout/IconVerticalSolidList"/>
    <dgm:cxn modelId="{35ED55B4-A04C-4402-8603-E2068AED97FE}" type="presParOf" srcId="{5006A11F-891A-4CC1-830F-2E130DBEA123}" destId="{061AD49E-1694-427A-A5CE-2E3E61D82F0D}" srcOrd="1" destOrd="0" presId="urn:microsoft.com/office/officeart/2018/2/layout/IconVerticalSolidList"/>
    <dgm:cxn modelId="{88ACF30D-7E35-489E-A570-88AAF1B8F9CC}" type="presParOf" srcId="{5006A11F-891A-4CC1-830F-2E130DBEA123}" destId="{D94AFAFF-9681-4DD7-9846-797D253253BC}" srcOrd="2" destOrd="0" presId="urn:microsoft.com/office/officeart/2018/2/layout/IconVerticalSolidList"/>
    <dgm:cxn modelId="{B5FA483F-0A8C-45B9-94B1-F2D79697597B}" type="presParOf" srcId="{D94AFAFF-9681-4DD7-9846-797D253253BC}" destId="{9D2398D9-D207-4F10-B996-58BCAF58C338}" srcOrd="0" destOrd="0" presId="urn:microsoft.com/office/officeart/2018/2/layout/IconVerticalSolidList"/>
    <dgm:cxn modelId="{A86FAB28-FDA2-4E4A-B612-35175456A98D}" type="presParOf" srcId="{D94AFAFF-9681-4DD7-9846-797D253253BC}" destId="{DDD2233C-3038-4243-980F-39221A438D05}" srcOrd="1" destOrd="0" presId="urn:microsoft.com/office/officeart/2018/2/layout/IconVerticalSolidList"/>
    <dgm:cxn modelId="{68C00B93-D393-4827-8317-0394F074E7DC}" type="presParOf" srcId="{D94AFAFF-9681-4DD7-9846-797D253253BC}" destId="{00B6F375-9B8F-41A8-B512-2617F7DCA912}" srcOrd="2" destOrd="0" presId="urn:microsoft.com/office/officeart/2018/2/layout/IconVerticalSolidList"/>
    <dgm:cxn modelId="{79138DDC-0D6C-4758-AAD7-5A0ED348FE0F}" type="presParOf" srcId="{D94AFAFF-9681-4DD7-9846-797D253253BC}" destId="{184D6DDC-1A93-41DF-8F2E-A8FECD53D666}" srcOrd="3" destOrd="0" presId="urn:microsoft.com/office/officeart/2018/2/layout/IconVerticalSolidList"/>
    <dgm:cxn modelId="{6BA35340-A995-40B0-8D5A-E1A2714A54B9}" type="presParOf" srcId="{5006A11F-891A-4CC1-830F-2E130DBEA123}" destId="{C3BB9307-DED2-406E-A34E-B3DADF97727B}" srcOrd="3" destOrd="0" presId="urn:microsoft.com/office/officeart/2018/2/layout/IconVerticalSolidList"/>
    <dgm:cxn modelId="{A9C594CE-2E77-4CF6-BA52-9714DDF12995}" type="presParOf" srcId="{5006A11F-891A-4CC1-830F-2E130DBEA123}" destId="{326A0EEE-233A-45A6-8900-15F1D16A1EA2}" srcOrd="4" destOrd="0" presId="urn:microsoft.com/office/officeart/2018/2/layout/IconVerticalSolidList"/>
    <dgm:cxn modelId="{DAFB855E-514D-4BC7-ADF0-2767F553A8CB}" type="presParOf" srcId="{326A0EEE-233A-45A6-8900-15F1D16A1EA2}" destId="{28F675E5-CD23-4FCB-9478-4F61A08FDEB0}" srcOrd="0" destOrd="0" presId="urn:microsoft.com/office/officeart/2018/2/layout/IconVerticalSolidList"/>
    <dgm:cxn modelId="{9C71ED52-F644-4B42-9B3E-9E6784E1A6C5}" type="presParOf" srcId="{326A0EEE-233A-45A6-8900-15F1D16A1EA2}" destId="{23202607-31E7-4BA7-927F-8A8B0C562313}" srcOrd="1" destOrd="0" presId="urn:microsoft.com/office/officeart/2018/2/layout/IconVerticalSolidList"/>
    <dgm:cxn modelId="{41F94A70-B7C2-4B55-92EE-EDD8EAEBBA33}" type="presParOf" srcId="{326A0EEE-233A-45A6-8900-15F1D16A1EA2}" destId="{09D93162-D94A-4501-A79E-18242584721B}" srcOrd="2" destOrd="0" presId="urn:microsoft.com/office/officeart/2018/2/layout/IconVerticalSolidList"/>
    <dgm:cxn modelId="{D231668E-3789-4B6D-9DED-09384DDD3A7C}" type="presParOf" srcId="{326A0EEE-233A-45A6-8900-15F1D16A1EA2}" destId="{DAD4BFA5-0C5D-4D97-8DB2-B1ABCBB561C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7EE16-8246-4564-BBEF-AC182F499A86}">
      <dsp:nvSpPr>
        <dsp:cNvPr id="0" name=""/>
        <dsp:cNvSpPr/>
      </dsp:nvSpPr>
      <dsp:spPr>
        <a:xfrm>
          <a:off x="0" y="4218"/>
          <a:ext cx="7963930" cy="13301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4A5E2E-262A-40C6-AF27-23C515F76780}">
      <dsp:nvSpPr>
        <dsp:cNvPr id="0" name=""/>
        <dsp:cNvSpPr/>
      </dsp:nvSpPr>
      <dsp:spPr>
        <a:xfrm>
          <a:off x="402358" y="303492"/>
          <a:ext cx="732275" cy="7315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1839E9-3EAE-4EBC-A067-C6E01E102304}">
      <dsp:nvSpPr>
        <dsp:cNvPr id="0" name=""/>
        <dsp:cNvSpPr/>
      </dsp:nvSpPr>
      <dsp:spPr>
        <a:xfrm>
          <a:off x="1536992" y="4218"/>
          <a:ext cx="6366719" cy="133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08" tIns="140908" rIns="140908" bIns="140908" numCol="1" spcCol="1270" anchor="ctr" anchorCtr="0">
          <a:noAutofit/>
        </a:bodyPr>
        <a:lstStyle/>
        <a:p>
          <a:pPr marL="0" lvl="0" indent="0" algn="l" defTabSz="1111250">
            <a:lnSpc>
              <a:spcPct val="90000"/>
            </a:lnSpc>
            <a:spcBef>
              <a:spcPct val="0"/>
            </a:spcBef>
            <a:spcAft>
              <a:spcPct val="35000"/>
            </a:spcAft>
            <a:buNone/>
          </a:pPr>
          <a:r>
            <a:rPr lang="en-US" sz="2500" kern="1200" dirty="0"/>
            <a:t>Students tour at least </a:t>
          </a:r>
          <a:r>
            <a:rPr lang="en-US" sz="3600" b="1" kern="1200" dirty="0"/>
            <a:t>3</a:t>
          </a:r>
          <a:r>
            <a:rPr lang="en-US" sz="2500" kern="1200" dirty="0"/>
            <a:t> hospital labs during their junior year.</a:t>
          </a:r>
          <a:br>
            <a:rPr lang="en-US" sz="2500" kern="1200" dirty="0"/>
          </a:br>
          <a:endParaRPr lang="en-US" sz="2500" kern="1200" dirty="0"/>
        </a:p>
      </dsp:txBody>
      <dsp:txXfrm>
        <a:off x="1536992" y="4218"/>
        <a:ext cx="6366719" cy="1331410"/>
      </dsp:txXfrm>
    </dsp:sp>
    <dsp:sp modelId="{9D2398D9-D207-4F10-B996-58BCAF58C338}">
      <dsp:nvSpPr>
        <dsp:cNvPr id="0" name=""/>
        <dsp:cNvSpPr/>
      </dsp:nvSpPr>
      <dsp:spPr>
        <a:xfrm>
          <a:off x="0" y="1658394"/>
          <a:ext cx="7963930" cy="13301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D2233C-3038-4243-980F-39221A438D05}">
      <dsp:nvSpPr>
        <dsp:cNvPr id="0" name=""/>
        <dsp:cNvSpPr/>
      </dsp:nvSpPr>
      <dsp:spPr>
        <a:xfrm>
          <a:off x="402358" y="1957669"/>
          <a:ext cx="732275" cy="7315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4D6DDC-1A93-41DF-8F2E-A8FECD53D666}">
      <dsp:nvSpPr>
        <dsp:cNvPr id="0" name=""/>
        <dsp:cNvSpPr/>
      </dsp:nvSpPr>
      <dsp:spPr>
        <a:xfrm>
          <a:off x="1536992" y="1658394"/>
          <a:ext cx="6366719" cy="133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08" tIns="140908" rIns="140908" bIns="140908" numCol="1" spcCol="1270" anchor="ctr" anchorCtr="0">
          <a:noAutofit/>
        </a:bodyPr>
        <a:lstStyle/>
        <a:p>
          <a:pPr marL="0" lvl="0" indent="0" algn="l" defTabSz="1111250">
            <a:lnSpc>
              <a:spcPct val="90000"/>
            </a:lnSpc>
            <a:spcBef>
              <a:spcPct val="0"/>
            </a:spcBef>
            <a:spcAft>
              <a:spcPct val="35000"/>
            </a:spcAft>
            <a:buNone/>
          </a:pPr>
          <a:r>
            <a:rPr lang="en-US" sz="2500" kern="1200" dirty="0"/>
            <a:t>We find clinical placements for our students! </a:t>
          </a:r>
        </a:p>
      </dsp:txBody>
      <dsp:txXfrm>
        <a:off x="1536992" y="1658394"/>
        <a:ext cx="6366719" cy="1331410"/>
      </dsp:txXfrm>
    </dsp:sp>
    <dsp:sp modelId="{28F675E5-CD23-4FCB-9478-4F61A08FDEB0}">
      <dsp:nvSpPr>
        <dsp:cNvPr id="0" name=""/>
        <dsp:cNvSpPr/>
      </dsp:nvSpPr>
      <dsp:spPr>
        <a:xfrm>
          <a:off x="0" y="3312571"/>
          <a:ext cx="7963930" cy="13301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202607-31E7-4BA7-927F-8A8B0C562313}">
      <dsp:nvSpPr>
        <dsp:cNvPr id="0" name=""/>
        <dsp:cNvSpPr/>
      </dsp:nvSpPr>
      <dsp:spPr>
        <a:xfrm>
          <a:off x="402358" y="3611846"/>
          <a:ext cx="732275" cy="7315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D4BFA5-0C5D-4D97-8DB2-B1ABCBB561CF}">
      <dsp:nvSpPr>
        <dsp:cNvPr id="0" name=""/>
        <dsp:cNvSpPr/>
      </dsp:nvSpPr>
      <dsp:spPr>
        <a:xfrm>
          <a:off x="1536992" y="3312571"/>
          <a:ext cx="6366719" cy="133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08" tIns="140908" rIns="140908" bIns="140908" numCol="1" spcCol="1270" anchor="ctr" anchorCtr="0">
          <a:noAutofit/>
        </a:bodyPr>
        <a:lstStyle/>
        <a:p>
          <a:pPr marL="0" lvl="0" indent="0" algn="l" defTabSz="1111250">
            <a:lnSpc>
              <a:spcPct val="90000"/>
            </a:lnSpc>
            <a:spcBef>
              <a:spcPct val="0"/>
            </a:spcBef>
            <a:spcAft>
              <a:spcPct val="35000"/>
            </a:spcAft>
            <a:buNone/>
          </a:pPr>
          <a:r>
            <a:rPr lang="en-US" sz="2500" kern="1200" dirty="0"/>
            <a:t>We partner with over </a:t>
          </a:r>
          <a:r>
            <a:rPr lang="en-US" sz="3600" b="1" kern="1200" dirty="0"/>
            <a:t>25</a:t>
          </a:r>
          <a:r>
            <a:rPr lang="en-US" sz="2500" kern="1200" dirty="0"/>
            <a:t> clinical affiliates across the Chicagoland area and rural communities near DeKalb. </a:t>
          </a:r>
        </a:p>
      </dsp:txBody>
      <dsp:txXfrm>
        <a:off x="1536992" y="3312571"/>
        <a:ext cx="6366719" cy="133141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1A00E0-8A82-468F-9B2B-F8EB4AB6399D}" type="datetimeFigureOut">
              <a:rPr lang="en-US" smtClean="0"/>
              <a:t>6/4/2025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4DC4D65-DA11-4126-9556-9310B8956503}" type="slidenum">
              <a:rPr lang="en-US" smtClean="0"/>
              <a:t>‹#›</a:t>
            </a:fld>
            <a:endParaRPr lang="en-US"/>
          </a:p>
        </p:txBody>
      </p:sp>
    </p:spTree>
    <p:extLst>
      <p:ext uri="{BB962C8B-B14F-4D97-AF65-F5344CB8AC3E}">
        <p14:creationId xmlns:p14="http://schemas.microsoft.com/office/powerpoint/2010/main" val="1453377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F7AD5-1E06-481F-9C05-C3A40CB42C63}" type="datetimeFigureOut">
              <a:rPr lang="en-US" smtClean="0"/>
              <a:t>6/4/2025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BF22EF-CF13-4EA3-BA93-BBE40C153887}" type="slidenum">
              <a:rPr lang="en-US" smtClean="0"/>
              <a:t>‹#›</a:t>
            </a:fld>
            <a:endParaRPr lang="en-US"/>
          </a:p>
        </p:txBody>
      </p:sp>
    </p:spTree>
    <p:extLst>
      <p:ext uri="{BB962C8B-B14F-4D97-AF65-F5344CB8AC3E}">
        <p14:creationId xmlns:p14="http://schemas.microsoft.com/office/powerpoint/2010/main" val="951235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aacls.or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52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0C6AD-49FA-1343-9F7A-7107AC0555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500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42424"/>
                </a:solidFill>
                <a:effectLst/>
                <a:latin typeface="Segoe UI" panose="020B0502040204020203" pitchFamily="34" charset="0"/>
              </a:rPr>
              <a:t>I will be starting on June 16! My official job title is Transfusion Medicine Technologist at UCMC. </a:t>
            </a:r>
            <a:endParaRPr lang="en-US" dirty="0"/>
          </a:p>
        </p:txBody>
      </p:sp>
      <p:sp>
        <p:nvSpPr>
          <p:cNvPr id="4" name="Slide Number Placeholder 3"/>
          <p:cNvSpPr>
            <a:spLocks noGrp="1"/>
          </p:cNvSpPr>
          <p:nvPr>
            <p:ph type="sldNum" sz="quarter" idx="5"/>
          </p:nvPr>
        </p:nvSpPr>
        <p:spPr/>
        <p:txBody>
          <a:bodyPr/>
          <a:lstStyle/>
          <a:p>
            <a:fld id="{29BF22EF-CF13-4EA3-BA93-BBE40C153887}" type="slidenum">
              <a:rPr lang="en-US" smtClean="0"/>
              <a:t>10</a:t>
            </a:fld>
            <a:endParaRPr lang="en-US"/>
          </a:p>
        </p:txBody>
      </p:sp>
    </p:spTree>
    <p:extLst>
      <p:ext uri="{BB962C8B-B14F-4D97-AF65-F5344CB8AC3E}">
        <p14:creationId xmlns:p14="http://schemas.microsoft.com/office/powerpoint/2010/main" val="1740472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6E3FE-8C77-BA5C-B9D6-C05EC23EFE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3B8A52-E691-64AD-6F01-2278B1C5F2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5544F5-0397-4F66-AD73-3A8735F6FB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23A8DC-1052-C104-6559-DA9F4A54A24E}"/>
              </a:ext>
            </a:extLst>
          </p:cNvPr>
          <p:cNvSpPr>
            <a:spLocks noGrp="1"/>
          </p:cNvSpPr>
          <p:nvPr>
            <p:ph type="sldNum" sz="quarter" idx="5"/>
          </p:nvPr>
        </p:nvSpPr>
        <p:spPr/>
        <p:txBody>
          <a:bodyPr/>
          <a:lstStyle/>
          <a:p>
            <a:fld id="{29BF22EF-CF13-4EA3-BA93-BBE40C153887}" type="slidenum">
              <a:rPr lang="en-US" smtClean="0"/>
              <a:t>13</a:t>
            </a:fld>
            <a:endParaRPr lang="en-US"/>
          </a:p>
        </p:txBody>
      </p:sp>
    </p:spTree>
    <p:extLst>
      <p:ext uri="{BB962C8B-B14F-4D97-AF65-F5344CB8AC3E}">
        <p14:creationId xmlns:p14="http://schemas.microsoft.com/office/powerpoint/2010/main" val="1117129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buNone/>
            </a:pPr>
            <a:r>
              <a:rPr lang="en-US" dirty="0"/>
              <a:t>Thank you for the opportunity to highlight our program and our students today. I am Amanda Voelker, the clinical coordinator for the Medical Laboratory Sciences program at NIU. </a:t>
            </a:r>
          </a:p>
          <a:p>
            <a:pPr fontAlgn="base">
              <a:buNone/>
            </a:pPr>
            <a:r>
              <a:rPr lang="en-US" dirty="0"/>
              <a:t>WHY NIU?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dirty="0"/>
              <a:t>I enjoy being a mentor to students and seeing them develop as they connect the dots between theory and application.</a:t>
            </a:r>
          </a:p>
          <a:p>
            <a:pPr fontAlgn="base">
              <a:buNone/>
            </a:pPr>
            <a:br>
              <a:rPr lang="en-US" dirty="0"/>
            </a:br>
            <a:r>
              <a:rPr lang="en-US" dirty="0"/>
              <a:t>Before we dive into our presentation about the </a:t>
            </a:r>
            <a:r>
              <a:rPr lang="en-US" sz="1200" dirty="0">
                <a:solidFill>
                  <a:srgbClr val="000000"/>
                </a:solidFill>
                <a:effectLst/>
                <a:latin typeface="Aptos" panose="020B0004020202020204" pitchFamily="34" charset="0"/>
              </a:rPr>
              <a:t>role that hands-on learning plays in preparing our students for future careers, I want to give you a brief overview about what Medical Laboratory Sciences (MLS) is and about and the important role we play in the health care team.</a:t>
            </a:r>
          </a:p>
          <a:p>
            <a:endParaRPr lang="en-US" dirty="0"/>
          </a:p>
        </p:txBody>
      </p:sp>
      <p:sp>
        <p:nvSpPr>
          <p:cNvPr id="4" name="Slide Number Placeholder 3"/>
          <p:cNvSpPr>
            <a:spLocks noGrp="1"/>
          </p:cNvSpPr>
          <p:nvPr>
            <p:ph type="sldNum" sz="quarter" idx="5"/>
          </p:nvPr>
        </p:nvSpPr>
        <p:spPr/>
        <p:txBody>
          <a:bodyPr/>
          <a:lstStyle/>
          <a:p>
            <a:fld id="{29BF22EF-CF13-4EA3-BA93-BBE40C153887}" type="slidenum">
              <a:rPr lang="en-US" smtClean="0"/>
              <a:t>2</a:t>
            </a:fld>
            <a:endParaRPr lang="en-US"/>
          </a:p>
        </p:txBody>
      </p:sp>
    </p:spTree>
    <p:extLst>
      <p:ext uri="{BB962C8B-B14F-4D97-AF65-F5344CB8AC3E}">
        <p14:creationId xmlns:p14="http://schemas.microsoft.com/office/powerpoint/2010/main" val="2125340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rPr>
              <a:t>What we do: Vital health care team members who provide scientific analysis of blood and body fluids.</a:t>
            </a:r>
            <a:br>
              <a:rPr lang="en-US" sz="1200" b="0" i="0" dirty="0">
                <a:effectLst/>
              </a:rPr>
            </a:br>
            <a:r>
              <a:rPr lang="en-US" sz="1200" b="0" i="0" dirty="0">
                <a:effectLst/>
              </a:rPr>
              <a:t>If you have ever had blood or fluids analyzed – it’s MLS who are working behind the scenes.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rPr>
              <a:t>MLS degree holders also work in public health roles, forensics, research, sales and marketing and education.</a:t>
            </a:r>
            <a:endParaRPr lang="en-US" sz="1200" dirty="0"/>
          </a:p>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29BF22EF-CF13-4EA3-BA93-BBE40C153887}" type="slidenum">
              <a:rPr lang="en-US" smtClean="0"/>
              <a:t>3</a:t>
            </a:fld>
            <a:endParaRPr lang="en-US"/>
          </a:p>
        </p:txBody>
      </p:sp>
    </p:spTree>
    <p:extLst>
      <p:ext uri="{BB962C8B-B14F-4D97-AF65-F5344CB8AC3E}">
        <p14:creationId xmlns:p14="http://schemas.microsoft.com/office/powerpoint/2010/main" val="584086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EA8EC-850F-1774-A761-B115D0B781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CECD91-E0D4-3728-445E-5931855634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285332-AA80-E5EC-6E03-E7A0B8FA8912}"/>
              </a:ext>
            </a:extLst>
          </p:cNvPr>
          <p:cNvSpPr>
            <a:spLocks noGrp="1"/>
          </p:cNvSpPr>
          <p:nvPr>
            <p:ph type="body" idx="1"/>
          </p:nvPr>
        </p:nvSpPr>
        <p:spPr/>
        <p:txBody>
          <a:bodyPr/>
          <a:lstStyle/>
          <a:p>
            <a:pPr algn="l">
              <a:buNone/>
            </a:pPr>
            <a:r>
              <a:rPr lang="en-US" b="0" i="0" dirty="0">
                <a:solidFill>
                  <a:srgbClr val="58595A"/>
                </a:solidFill>
                <a:effectLst/>
                <a:latin typeface="Montserrat" panose="00000500000000000000" pitchFamily="2" charset="0"/>
              </a:rPr>
              <a:t>The NIU B.S. in Medical Laboratory Sciences is accredited by </a:t>
            </a:r>
            <a:r>
              <a:rPr lang="en-US" b="0" i="0" u="none" strike="noStrike" dirty="0">
                <a:solidFill>
                  <a:srgbClr val="58595A"/>
                </a:solidFill>
                <a:effectLst/>
                <a:latin typeface="Montserrat" panose="00000500000000000000" pitchFamily="2" charset="0"/>
                <a:hlinkClick r:id="rId3"/>
              </a:rPr>
              <a:t>National Accrediting Agency for Clinical Sciences (NAACLS)</a:t>
            </a:r>
            <a:endParaRPr lang="en-US" b="0" i="0" dirty="0">
              <a:solidFill>
                <a:srgbClr val="58595A"/>
              </a:solidFill>
              <a:effectLst/>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Proximity to Chicago and surrounding communities makes NIU an ideal choice. </a:t>
            </a:r>
          </a:p>
          <a:p>
            <a:br>
              <a:rPr lang="en-US" dirty="0"/>
            </a:br>
            <a:r>
              <a:rPr lang="en-US" dirty="0">
                <a:highlight>
                  <a:srgbClr val="FFFF00"/>
                </a:highlight>
              </a:rPr>
              <a:t>Tell about the MLS program at NIU</a:t>
            </a:r>
          </a:p>
          <a:p>
            <a:r>
              <a:rPr lang="en-US" dirty="0">
                <a:highlight>
                  <a:srgbClr val="FFFF00"/>
                </a:highlight>
              </a:rPr>
              <a:t>The last two semesters in our program includes a clinical placement.</a:t>
            </a:r>
          </a:p>
          <a:p>
            <a:pPr marL="285750" indent="-285750">
              <a:buFont typeface="Arial" panose="020B0604020202020204" pitchFamily="34" charset="0"/>
              <a:buChar char="•"/>
            </a:pPr>
            <a:r>
              <a:rPr lang="en-US" dirty="0">
                <a:highlight>
                  <a:srgbClr val="FFFF00"/>
                </a:highlight>
              </a:rPr>
              <a:t>Why is this placement so important for career development</a:t>
            </a:r>
          </a:p>
          <a:p>
            <a:pPr marL="285750" indent="-285750">
              <a:buFont typeface="Arial" panose="020B0604020202020204" pitchFamily="34" charset="0"/>
              <a:buChar char="•"/>
            </a:pPr>
            <a:r>
              <a:rPr lang="en-US" dirty="0"/>
              <a:t>NIU offers an ideal location for our students to gain real-world experiences through clinical placements  – proximity to Chicago and suburban health centers </a:t>
            </a:r>
          </a:p>
          <a:p>
            <a:pPr marL="285750" indent="-285750">
              <a:buFont typeface="Arial" panose="020B0604020202020204" pitchFamily="34" charset="0"/>
              <a:buChar char="•"/>
            </a:pPr>
            <a:r>
              <a:rPr lang="en-US" dirty="0"/>
              <a:t>We help find sites for students – some programs students have to find their own placement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Program has an excellent reputation among alumni and affiliates.</a:t>
            </a: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I’d like to introduce Wendy Lozano, a May 2025 graduate from our program who will share a little about her experience at NIU. </a:t>
            </a:r>
          </a:p>
          <a:p>
            <a:endParaRPr lang="en-US" dirty="0"/>
          </a:p>
        </p:txBody>
      </p:sp>
      <p:sp>
        <p:nvSpPr>
          <p:cNvPr id="4" name="Slide Number Placeholder 3">
            <a:extLst>
              <a:ext uri="{FF2B5EF4-FFF2-40B4-BE49-F238E27FC236}">
                <a16:creationId xmlns:a16="http://schemas.microsoft.com/office/drawing/2014/main" id="{CF8598F4-54E3-12AE-E101-B429C1D20F87}"/>
              </a:ext>
            </a:extLst>
          </p:cNvPr>
          <p:cNvSpPr>
            <a:spLocks noGrp="1"/>
          </p:cNvSpPr>
          <p:nvPr>
            <p:ph type="sldNum" sz="quarter" idx="5"/>
          </p:nvPr>
        </p:nvSpPr>
        <p:spPr/>
        <p:txBody>
          <a:bodyPr/>
          <a:lstStyle/>
          <a:p>
            <a:fld id="{29BF22EF-CF13-4EA3-BA93-BBE40C153887}" type="slidenum">
              <a:rPr lang="en-US" smtClean="0"/>
              <a:t>4</a:t>
            </a:fld>
            <a:endParaRPr lang="en-US"/>
          </a:p>
        </p:txBody>
      </p:sp>
    </p:spTree>
    <p:extLst>
      <p:ext uri="{BB962C8B-B14F-4D97-AF65-F5344CB8AC3E}">
        <p14:creationId xmlns:p14="http://schemas.microsoft.com/office/powerpoint/2010/main" val="1964435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777BF-7228-EA2C-14DF-D5BA1A1685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05B78F-794E-7D77-6300-9DE2AAC029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B702E8-82E8-ECC0-D27A-B1E843EDA9A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Students tour at least three hospital labs during their junior year and pick their top three for consideration of placement. A committee meets to decide on the placement of each student.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Students do not have to apply for clinical rotations independently. They receive one of their top three choices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partner with over 25 clinical affiliates ranging from Rockford to Chicago. We also have sites in rural areas in close proximity to NIU.  Examples include OSF, Advocate, Northwestern Medicine and University of Chicago Medical Center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I’d like to introduce Wendy Lozano, a May 2025 graduate from our program who will share a little about her experience at NIU.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Hospitals and clinical sites provide positive ratings on Huskies who are placed there.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F0B17734-38BB-EC80-3E7A-EB7088396D8A}"/>
              </a:ext>
            </a:extLst>
          </p:cNvPr>
          <p:cNvSpPr>
            <a:spLocks noGrp="1"/>
          </p:cNvSpPr>
          <p:nvPr>
            <p:ph type="sldNum" sz="quarter" idx="5"/>
          </p:nvPr>
        </p:nvSpPr>
        <p:spPr/>
        <p:txBody>
          <a:bodyPr/>
          <a:lstStyle/>
          <a:p>
            <a:fld id="{29BF22EF-CF13-4EA3-BA93-BBE40C153887}" type="slidenum">
              <a:rPr lang="en-US" smtClean="0"/>
              <a:t>5</a:t>
            </a:fld>
            <a:endParaRPr lang="en-US"/>
          </a:p>
        </p:txBody>
      </p:sp>
    </p:spTree>
    <p:extLst>
      <p:ext uri="{BB962C8B-B14F-4D97-AF65-F5344CB8AC3E}">
        <p14:creationId xmlns:p14="http://schemas.microsoft.com/office/powerpoint/2010/main" val="1788549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came across MLS bachelor’s degree program – it’s not offered in a lot of Illinois schools.</a:t>
            </a:r>
            <a:br>
              <a:rPr lang="en-US" dirty="0"/>
            </a:br>
            <a:r>
              <a:rPr lang="en-US" dirty="0"/>
              <a:t>For me, the one thing that stood out to me is that all the affiliated hospitals the program has – the ability to choose where to do your clinical experiences was important to me.</a:t>
            </a:r>
            <a:br>
              <a:rPr lang="en-US" dirty="0"/>
            </a:br>
            <a:endParaRPr lang="en-US" dirty="0"/>
          </a:p>
        </p:txBody>
      </p:sp>
      <p:sp>
        <p:nvSpPr>
          <p:cNvPr id="4" name="Slide Number Placeholder 3"/>
          <p:cNvSpPr>
            <a:spLocks noGrp="1"/>
          </p:cNvSpPr>
          <p:nvPr>
            <p:ph type="sldNum" sz="quarter" idx="5"/>
          </p:nvPr>
        </p:nvSpPr>
        <p:spPr/>
        <p:txBody>
          <a:bodyPr/>
          <a:lstStyle/>
          <a:p>
            <a:fld id="{29BF22EF-CF13-4EA3-BA93-BBE40C153887}" type="slidenum">
              <a:rPr lang="en-US" smtClean="0"/>
              <a:t>6</a:t>
            </a:fld>
            <a:endParaRPr lang="en-US"/>
          </a:p>
        </p:txBody>
      </p:sp>
    </p:spTree>
    <p:extLst>
      <p:ext uri="{BB962C8B-B14F-4D97-AF65-F5344CB8AC3E}">
        <p14:creationId xmlns:p14="http://schemas.microsoft.com/office/powerpoint/2010/main" val="2441031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BF22EF-CF13-4EA3-BA93-BBE40C153887}" type="slidenum">
              <a:rPr lang="en-US" smtClean="0"/>
              <a:t>7</a:t>
            </a:fld>
            <a:endParaRPr lang="en-US"/>
          </a:p>
        </p:txBody>
      </p:sp>
    </p:spTree>
    <p:extLst>
      <p:ext uri="{BB962C8B-B14F-4D97-AF65-F5344CB8AC3E}">
        <p14:creationId xmlns:p14="http://schemas.microsoft.com/office/powerpoint/2010/main" val="1510531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mn-lt"/>
              </a:rPr>
              <a:t>The NIU transfer scholarship was granted to me for obtaining a cumulative 4.0 GPA at the time of my transfer, and the AIM High Transfer Achievement Award for meeting the specific criteria set by the state of Illinois. </a:t>
            </a:r>
          </a:p>
          <a:p>
            <a:endParaRPr lang="en-US" b="0" i="0" dirty="0">
              <a:effectLst/>
              <a:latin typeface="+mn-lt"/>
            </a:endParaRPr>
          </a:p>
          <a:p>
            <a:r>
              <a:rPr lang="en-US" b="0" i="0" dirty="0">
                <a:effectLst/>
                <a:latin typeface="+mn-lt"/>
              </a:rPr>
              <a:t>I had the freedom to explore extracurricular activities and engage with the campus community. This financial support relieved the stress of accumulating debt and empowered me to make the most of my time at NIU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rPr>
              <a:t>This support allowed me to dedicate more time to my studies and take advantage of all the opportunities NIU has to offer. </a:t>
            </a:r>
          </a:p>
          <a:p>
            <a:endParaRPr lang="en-US" dirty="0"/>
          </a:p>
        </p:txBody>
      </p:sp>
      <p:sp>
        <p:nvSpPr>
          <p:cNvPr id="4" name="Slide Number Placeholder 3"/>
          <p:cNvSpPr>
            <a:spLocks noGrp="1"/>
          </p:cNvSpPr>
          <p:nvPr>
            <p:ph type="sldNum" sz="quarter" idx="5"/>
          </p:nvPr>
        </p:nvSpPr>
        <p:spPr/>
        <p:txBody>
          <a:bodyPr/>
          <a:lstStyle/>
          <a:p>
            <a:fld id="{29BF22EF-CF13-4EA3-BA93-BBE40C153887}" type="slidenum">
              <a:rPr lang="en-US" smtClean="0"/>
              <a:t>8</a:t>
            </a:fld>
            <a:endParaRPr lang="en-US"/>
          </a:p>
        </p:txBody>
      </p:sp>
    </p:spTree>
    <p:extLst>
      <p:ext uri="{BB962C8B-B14F-4D97-AF65-F5344CB8AC3E}">
        <p14:creationId xmlns:p14="http://schemas.microsoft.com/office/powerpoint/2010/main" val="1162021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42424"/>
                </a:solidFill>
                <a:effectLst/>
                <a:latin typeface="+mn-lt"/>
              </a:rPr>
              <a:t>The internship was an incredibly valuable experience!</a:t>
            </a:r>
          </a:p>
          <a:p>
            <a:r>
              <a:rPr lang="en-US" b="0" i="0" dirty="0">
                <a:solidFill>
                  <a:srgbClr val="242424"/>
                </a:solidFill>
                <a:effectLst/>
                <a:latin typeface="+mn-lt"/>
              </a:rPr>
              <a:t>It allowed me to connect what I learned in the classroom to the real-world clinical setting. </a:t>
            </a:r>
          </a:p>
          <a:p>
            <a:r>
              <a:rPr lang="en-US" b="0" i="0" dirty="0">
                <a:solidFill>
                  <a:srgbClr val="242424"/>
                </a:solidFill>
                <a:effectLst/>
                <a:latin typeface="+mn-lt"/>
              </a:rPr>
              <a:t>I gained hands-on experience with a wide variety of tests, machines, and procedures.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42424"/>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42424"/>
                </a:solidFill>
                <a:effectLst/>
                <a:latin typeface="Segoe UI" panose="020B0502040204020203" pitchFamily="34" charset="0"/>
              </a:rPr>
              <a:t>I had a really positive experience during my time at UCMC, so when it came time to apply for jobs, it was an easy decision to apply there. I was excited to be offered a position.</a:t>
            </a:r>
          </a:p>
          <a:p>
            <a:endParaRPr lang="en-US" dirty="0"/>
          </a:p>
        </p:txBody>
      </p:sp>
      <p:sp>
        <p:nvSpPr>
          <p:cNvPr id="4" name="Slide Number Placeholder 3"/>
          <p:cNvSpPr>
            <a:spLocks noGrp="1"/>
          </p:cNvSpPr>
          <p:nvPr>
            <p:ph type="sldNum" sz="quarter" idx="5"/>
          </p:nvPr>
        </p:nvSpPr>
        <p:spPr/>
        <p:txBody>
          <a:bodyPr/>
          <a:lstStyle/>
          <a:p>
            <a:fld id="{29BF22EF-CF13-4EA3-BA93-BBE40C153887}" type="slidenum">
              <a:rPr lang="en-US" smtClean="0"/>
              <a:t>9</a:t>
            </a:fld>
            <a:endParaRPr lang="en-US"/>
          </a:p>
        </p:txBody>
      </p:sp>
    </p:spTree>
    <p:extLst>
      <p:ext uri="{BB962C8B-B14F-4D97-AF65-F5344CB8AC3E}">
        <p14:creationId xmlns:p14="http://schemas.microsoft.com/office/powerpoint/2010/main" val="40997250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6248400"/>
            <a:ext cx="9144000" cy="609600"/>
          </a:xfrm>
          <a:prstGeom prst="rect">
            <a:avLst/>
          </a:prstGeom>
          <a:solidFill>
            <a:schemeClr val="tx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9" name="Rectangle 8"/>
          <p:cNvSpPr/>
          <p:nvPr userDrawn="1"/>
        </p:nvSpPr>
        <p:spPr>
          <a:xfrm>
            <a:off x="0" y="0"/>
            <a:ext cx="9144000" cy="1194329"/>
          </a:xfrm>
          <a:prstGeom prst="rect">
            <a:avLst/>
          </a:prstGeom>
          <a:solidFill>
            <a:srgbClr val="C8102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ctrTitle" hasCustomPrompt="1"/>
          </p:nvPr>
        </p:nvSpPr>
        <p:spPr>
          <a:xfrm>
            <a:off x="609600" y="3733800"/>
            <a:ext cx="7924800" cy="1219200"/>
          </a:xfrm>
        </p:spPr>
        <p:txBody>
          <a:bodyPr anchor="b"/>
          <a:lstStyle>
            <a:lvl1pPr algn="ctr">
              <a:defRPr sz="3600">
                <a:solidFill>
                  <a:srgbClr val="C8102E"/>
                </a:solidFill>
                <a:latin typeface="Arial" panose="020B0604020202020204" pitchFamily="34" charset="0"/>
                <a:cs typeface="Arial" panose="020B0604020202020204" pitchFamily="34" charset="0"/>
              </a:defRPr>
            </a:lvl1pPr>
          </a:lstStyle>
          <a:p>
            <a:r>
              <a:rPr lang="en-US" dirty="0"/>
              <a:t>Click here to edit Master title style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9272"/>
          <a:stretch/>
        </p:blipFill>
        <p:spPr>
          <a:xfrm>
            <a:off x="2922055" y="289525"/>
            <a:ext cx="3299890" cy="2682276"/>
          </a:xfrm>
          <a:prstGeom prst="rect">
            <a:avLst/>
          </a:prstGeom>
        </p:spPr>
      </p:pic>
      <p:sp>
        <p:nvSpPr>
          <p:cNvPr id="3" name="Subtitle 2"/>
          <p:cNvSpPr>
            <a:spLocks noGrp="1"/>
          </p:cNvSpPr>
          <p:nvPr>
            <p:ph type="subTitle" idx="1"/>
          </p:nvPr>
        </p:nvSpPr>
        <p:spPr>
          <a:xfrm>
            <a:off x="1219200" y="5134240"/>
            <a:ext cx="6553200" cy="804862"/>
          </a:xfrm>
        </p:spPr>
        <p:txBody>
          <a:bodyPr>
            <a:normAutofit/>
          </a:bodyPr>
          <a:lstStyle>
            <a:lvl1pPr marL="0" indent="0" algn="ctr">
              <a:buNone/>
              <a:defRPr sz="2400" b="1">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59529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26362" y="381030"/>
            <a:ext cx="8267144" cy="553998"/>
          </a:xfrm>
        </p:spPr>
        <p:txBody>
          <a:bodyPr lIns="0" tIns="0" rIns="0" bIns="0"/>
          <a:lstStyle>
            <a:lvl1pPr>
              <a:defRPr sz="3600" b="0" i="0">
                <a:solidFill>
                  <a:srgbClr val="D00A2C"/>
                </a:solidFill>
                <a:latin typeface="Times New Roman"/>
                <a:cs typeface="Times New Roman"/>
              </a:defRPr>
            </a:lvl1pPr>
          </a:lstStyle>
          <a:p>
            <a:endParaRPr dirty="0"/>
          </a:p>
        </p:txBody>
      </p:sp>
      <p:sp>
        <p:nvSpPr>
          <p:cNvPr id="9" name="Content Placeholder 8"/>
          <p:cNvSpPr>
            <a:spLocks noGrp="1"/>
          </p:cNvSpPr>
          <p:nvPr>
            <p:ph sz="quarter" idx="10"/>
          </p:nvPr>
        </p:nvSpPr>
        <p:spPr>
          <a:xfrm>
            <a:off x="438172" y="1216152"/>
            <a:ext cx="8267144" cy="4487732"/>
          </a:xfrm>
        </p:spPr>
        <p:txBody>
          <a:bodyPr lIns="0"/>
          <a:lstStyle>
            <a:lvl1pPr marL="342900" indent="-342900">
              <a:lnSpc>
                <a:spcPct val="100000"/>
              </a:lnSpc>
              <a:spcAft>
                <a:spcPts val="1600"/>
              </a:spcAft>
              <a:buFont typeface="Arial" panose="020B0604020202020204" pitchFamily="34" charset="0"/>
              <a:buChar char="•"/>
              <a:defRPr sz="2400"/>
            </a:lvl1pPr>
            <a:lvl2pPr>
              <a:lnSpc>
                <a:spcPct val="100000"/>
              </a:lnSpc>
              <a:spcBef>
                <a:spcPts val="0"/>
              </a:spcBef>
              <a:spcAft>
                <a:spcPts val="1200"/>
              </a:spcAft>
              <a:defRPr sz="1800"/>
            </a:lvl2pPr>
          </a:lstStyle>
          <a:p>
            <a:pPr lvl="0"/>
            <a:r>
              <a:rPr lang="en-US" dirty="0"/>
              <a:t>Click to edit Master text styles</a:t>
            </a:r>
          </a:p>
          <a:p>
            <a:pPr lvl="1"/>
            <a:r>
              <a:rPr lang="en-US" dirty="0"/>
              <a:t>Second level</a:t>
            </a:r>
          </a:p>
        </p:txBody>
      </p:sp>
      <p:grpSp>
        <p:nvGrpSpPr>
          <p:cNvPr id="27" name="Group 26"/>
          <p:cNvGrpSpPr>
            <a:grpSpLocks noChangeAspect="1"/>
          </p:cNvGrpSpPr>
          <p:nvPr userDrawn="1"/>
        </p:nvGrpSpPr>
        <p:grpSpPr>
          <a:xfrm>
            <a:off x="8358964" y="5791200"/>
            <a:ext cx="480236" cy="838230"/>
            <a:chOff x="3709987" y="1414463"/>
            <a:chExt cx="523875" cy="914400"/>
          </a:xfrm>
        </p:grpSpPr>
        <p:sp>
          <p:nvSpPr>
            <p:cNvPr id="28" name="Freeform 45"/>
            <p:cNvSpPr>
              <a:spLocks/>
            </p:cNvSpPr>
            <p:nvPr/>
          </p:nvSpPr>
          <p:spPr bwMode="auto">
            <a:xfrm>
              <a:off x="3709987" y="1414463"/>
              <a:ext cx="523875" cy="914400"/>
            </a:xfrm>
            <a:custGeom>
              <a:avLst/>
              <a:gdLst>
                <a:gd name="T0" fmla="*/ 330 w 330"/>
                <a:gd name="T1" fmla="*/ 54 h 576"/>
                <a:gd name="T2" fmla="*/ 164 w 330"/>
                <a:gd name="T3" fmla="*/ 0 h 576"/>
                <a:gd name="T4" fmla="*/ 0 w 330"/>
                <a:gd name="T5" fmla="*/ 54 h 576"/>
                <a:gd name="T6" fmla="*/ 0 w 330"/>
                <a:gd name="T7" fmla="*/ 522 h 576"/>
                <a:gd name="T8" fmla="*/ 164 w 330"/>
                <a:gd name="T9" fmla="*/ 576 h 576"/>
                <a:gd name="T10" fmla="*/ 330 w 330"/>
                <a:gd name="T11" fmla="*/ 522 h 576"/>
                <a:gd name="T12" fmla="*/ 330 w 330"/>
                <a:gd name="T13" fmla="*/ 54 h 576"/>
                <a:gd name="T14" fmla="*/ 330 w 330"/>
                <a:gd name="T15" fmla="*/ 54 h 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0" h="576">
                  <a:moveTo>
                    <a:pt x="330" y="54"/>
                  </a:moveTo>
                  <a:lnTo>
                    <a:pt x="164" y="0"/>
                  </a:lnTo>
                  <a:lnTo>
                    <a:pt x="0" y="54"/>
                  </a:lnTo>
                  <a:lnTo>
                    <a:pt x="0" y="522"/>
                  </a:lnTo>
                  <a:lnTo>
                    <a:pt x="164" y="576"/>
                  </a:lnTo>
                  <a:lnTo>
                    <a:pt x="330" y="522"/>
                  </a:lnTo>
                  <a:lnTo>
                    <a:pt x="330" y="54"/>
                  </a:lnTo>
                  <a:lnTo>
                    <a:pt x="330" y="54"/>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6"/>
            <p:cNvSpPr>
              <a:spLocks/>
            </p:cNvSpPr>
            <p:nvPr/>
          </p:nvSpPr>
          <p:spPr bwMode="auto">
            <a:xfrm>
              <a:off x="3729037" y="1979613"/>
              <a:ext cx="485775" cy="330200"/>
            </a:xfrm>
            <a:custGeom>
              <a:avLst/>
              <a:gdLst>
                <a:gd name="T0" fmla="*/ 0 w 306"/>
                <a:gd name="T1" fmla="*/ 158 h 208"/>
                <a:gd name="T2" fmla="*/ 152 w 306"/>
                <a:gd name="T3" fmla="*/ 208 h 208"/>
                <a:gd name="T4" fmla="*/ 306 w 306"/>
                <a:gd name="T5" fmla="*/ 158 h 208"/>
                <a:gd name="T6" fmla="*/ 306 w 306"/>
                <a:gd name="T7" fmla="*/ 0 h 208"/>
                <a:gd name="T8" fmla="*/ 306 w 306"/>
                <a:gd name="T9" fmla="*/ 0 h 208"/>
                <a:gd name="T10" fmla="*/ 270 w 306"/>
                <a:gd name="T11" fmla="*/ 14 h 208"/>
                <a:gd name="T12" fmla="*/ 232 w 306"/>
                <a:gd name="T13" fmla="*/ 24 h 208"/>
                <a:gd name="T14" fmla="*/ 194 w 306"/>
                <a:gd name="T15" fmla="*/ 34 h 208"/>
                <a:gd name="T16" fmla="*/ 156 w 306"/>
                <a:gd name="T17" fmla="*/ 44 h 208"/>
                <a:gd name="T18" fmla="*/ 118 w 306"/>
                <a:gd name="T19" fmla="*/ 50 h 208"/>
                <a:gd name="T20" fmla="*/ 78 w 306"/>
                <a:gd name="T21" fmla="*/ 56 h 208"/>
                <a:gd name="T22" fmla="*/ 40 w 306"/>
                <a:gd name="T23" fmla="*/ 62 h 208"/>
                <a:gd name="T24" fmla="*/ 0 w 306"/>
                <a:gd name="T25" fmla="*/ 64 h 208"/>
                <a:gd name="T26" fmla="*/ 0 w 306"/>
                <a:gd name="T27" fmla="*/ 158 h 208"/>
                <a:gd name="T28" fmla="*/ 0 w 306"/>
                <a:gd name="T29" fmla="*/ 15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6" h="208">
                  <a:moveTo>
                    <a:pt x="0" y="158"/>
                  </a:moveTo>
                  <a:lnTo>
                    <a:pt x="152" y="208"/>
                  </a:lnTo>
                  <a:lnTo>
                    <a:pt x="306" y="158"/>
                  </a:lnTo>
                  <a:lnTo>
                    <a:pt x="306" y="0"/>
                  </a:lnTo>
                  <a:lnTo>
                    <a:pt x="306" y="0"/>
                  </a:lnTo>
                  <a:lnTo>
                    <a:pt x="270" y="14"/>
                  </a:lnTo>
                  <a:lnTo>
                    <a:pt x="232" y="24"/>
                  </a:lnTo>
                  <a:lnTo>
                    <a:pt x="194" y="34"/>
                  </a:lnTo>
                  <a:lnTo>
                    <a:pt x="156" y="44"/>
                  </a:lnTo>
                  <a:lnTo>
                    <a:pt x="118" y="50"/>
                  </a:lnTo>
                  <a:lnTo>
                    <a:pt x="78" y="56"/>
                  </a:lnTo>
                  <a:lnTo>
                    <a:pt x="40" y="62"/>
                  </a:lnTo>
                  <a:lnTo>
                    <a:pt x="0" y="64"/>
                  </a:lnTo>
                  <a:lnTo>
                    <a:pt x="0" y="158"/>
                  </a:lnTo>
                  <a:lnTo>
                    <a:pt x="0" y="158"/>
                  </a:lnTo>
                  <a:close/>
                </a:path>
              </a:pathLst>
            </a:custGeom>
            <a:solidFill>
              <a:srgbClr val="CF0C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7"/>
            <p:cNvSpPr>
              <a:spLocks/>
            </p:cNvSpPr>
            <p:nvPr/>
          </p:nvSpPr>
          <p:spPr bwMode="auto">
            <a:xfrm>
              <a:off x="3729037" y="1433513"/>
              <a:ext cx="485775" cy="625475"/>
            </a:xfrm>
            <a:custGeom>
              <a:avLst/>
              <a:gdLst>
                <a:gd name="T0" fmla="*/ 252 w 306"/>
                <a:gd name="T1" fmla="*/ 332 h 394"/>
                <a:gd name="T2" fmla="*/ 252 w 306"/>
                <a:gd name="T3" fmla="*/ 332 h 394"/>
                <a:gd name="T4" fmla="*/ 280 w 306"/>
                <a:gd name="T5" fmla="*/ 320 h 394"/>
                <a:gd name="T6" fmla="*/ 306 w 306"/>
                <a:gd name="T7" fmla="*/ 308 h 394"/>
                <a:gd name="T8" fmla="*/ 306 w 306"/>
                <a:gd name="T9" fmla="*/ 52 h 394"/>
                <a:gd name="T10" fmla="*/ 152 w 306"/>
                <a:gd name="T11" fmla="*/ 0 h 394"/>
                <a:gd name="T12" fmla="*/ 152 w 306"/>
                <a:gd name="T13" fmla="*/ 0 h 394"/>
                <a:gd name="T14" fmla="*/ 0 w 306"/>
                <a:gd name="T15" fmla="*/ 52 h 394"/>
                <a:gd name="T16" fmla="*/ 0 w 306"/>
                <a:gd name="T17" fmla="*/ 394 h 394"/>
                <a:gd name="T18" fmla="*/ 0 w 306"/>
                <a:gd name="T19" fmla="*/ 394 h 394"/>
                <a:gd name="T20" fmla="*/ 38 w 306"/>
                <a:gd name="T21" fmla="*/ 390 h 394"/>
                <a:gd name="T22" fmla="*/ 38 w 306"/>
                <a:gd name="T23" fmla="*/ 390 h 394"/>
                <a:gd name="T24" fmla="*/ 52 w 306"/>
                <a:gd name="T25" fmla="*/ 388 h 394"/>
                <a:gd name="T26" fmla="*/ 252 w 306"/>
                <a:gd name="T27" fmla="*/ 33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 h="394">
                  <a:moveTo>
                    <a:pt x="252" y="332"/>
                  </a:moveTo>
                  <a:lnTo>
                    <a:pt x="252" y="332"/>
                  </a:lnTo>
                  <a:lnTo>
                    <a:pt x="280" y="320"/>
                  </a:lnTo>
                  <a:lnTo>
                    <a:pt x="306" y="308"/>
                  </a:lnTo>
                  <a:lnTo>
                    <a:pt x="306" y="52"/>
                  </a:lnTo>
                  <a:lnTo>
                    <a:pt x="152" y="0"/>
                  </a:lnTo>
                  <a:lnTo>
                    <a:pt x="152" y="0"/>
                  </a:lnTo>
                  <a:lnTo>
                    <a:pt x="0" y="52"/>
                  </a:lnTo>
                  <a:lnTo>
                    <a:pt x="0" y="394"/>
                  </a:lnTo>
                  <a:lnTo>
                    <a:pt x="0" y="394"/>
                  </a:lnTo>
                  <a:lnTo>
                    <a:pt x="38" y="390"/>
                  </a:lnTo>
                  <a:lnTo>
                    <a:pt x="38" y="390"/>
                  </a:lnTo>
                  <a:lnTo>
                    <a:pt x="52" y="388"/>
                  </a:lnTo>
                  <a:lnTo>
                    <a:pt x="252" y="3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8"/>
            <p:cNvSpPr>
              <a:spLocks/>
            </p:cNvSpPr>
            <p:nvPr/>
          </p:nvSpPr>
          <p:spPr bwMode="auto">
            <a:xfrm>
              <a:off x="4078287" y="1738313"/>
              <a:ext cx="9525" cy="9525"/>
            </a:xfrm>
            <a:custGeom>
              <a:avLst/>
              <a:gdLst>
                <a:gd name="T0" fmla="*/ 6 w 6"/>
                <a:gd name="T1" fmla="*/ 0 h 6"/>
                <a:gd name="T2" fmla="*/ 0 w 6"/>
                <a:gd name="T3" fmla="*/ 6 h 6"/>
                <a:gd name="T4" fmla="*/ 6 w 6"/>
                <a:gd name="T5" fmla="*/ 0 h 6"/>
              </a:gdLst>
              <a:ahLst/>
              <a:cxnLst>
                <a:cxn ang="0">
                  <a:pos x="T0" y="T1"/>
                </a:cxn>
                <a:cxn ang="0">
                  <a:pos x="T2" y="T3"/>
                </a:cxn>
                <a:cxn ang="0">
                  <a:pos x="T4" y="T5"/>
                </a:cxn>
              </a:cxnLst>
              <a:rect l="0" t="0" r="r" b="b"/>
              <a:pathLst>
                <a:path w="6" h="6">
                  <a:moveTo>
                    <a:pt x="6" y="0"/>
                  </a:moveTo>
                  <a:lnTo>
                    <a:pt x="0" y="6"/>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Line 49"/>
            <p:cNvSpPr>
              <a:spLocks noChangeShapeType="1"/>
            </p:cNvSpPr>
            <p:nvPr/>
          </p:nvSpPr>
          <p:spPr bwMode="auto">
            <a:xfrm flipH="1">
              <a:off x="4078287" y="1738313"/>
              <a:ext cx="9525" cy="9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0"/>
            <p:cNvSpPr>
              <a:spLocks/>
            </p:cNvSpPr>
            <p:nvPr/>
          </p:nvSpPr>
          <p:spPr bwMode="auto">
            <a:xfrm>
              <a:off x="3798887" y="1535113"/>
              <a:ext cx="342900" cy="187325"/>
            </a:xfrm>
            <a:custGeom>
              <a:avLst/>
              <a:gdLst>
                <a:gd name="T0" fmla="*/ 216 w 216"/>
                <a:gd name="T1" fmla="*/ 118 h 118"/>
                <a:gd name="T2" fmla="*/ 208 w 216"/>
                <a:gd name="T3" fmla="*/ 96 h 118"/>
                <a:gd name="T4" fmla="*/ 208 w 216"/>
                <a:gd name="T5" fmla="*/ 46 h 118"/>
                <a:gd name="T6" fmla="*/ 204 w 216"/>
                <a:gd name="T7" fmla="*/ 22 h 118"/>
                <a:gd name="T8" fmla="*/ 204 w 216"/>
                <a:gd name="T9" fmla="*/ 16 h 118"/>
                <a:gd name="T10" fmla="*/ 204 w 216"/>
                <a:gd name="T11" fmla="*/ 8 h 118"/>
                <a:gd name="T12" fmla="*/ 202 w 216"/>
                <a:gd name="T13" fmla="*/ 6 h 118"/>
                <a:gd name="T14" fmla="*/ 202 w 216"/>
                <a:gd name="T15" fmla="*/ 0 h 118"/>
                <a:gd name="T16" fmla="*/ 198 w 216"/>
                <a:gd name="T17" fmla="*/ 0 h 118"/>
                <a:gd name="T18" fmla="*/ 196 w 216"/>
                <a:gd name="T19" fmla="*/ 6 h 118"/>
                <a:gd name="T20" fmla="*/ 194 w 216"/>
                <a:gd name="T21" fmla="*/ 8 h 118"/>
                <a:gd name="T22" fmla="*/ 196 w 216"/>
                <a:gd name="T23" fmla="*/ 16 h 118"/>
                <a:gd name="T24" fmla="*/ 190 w 216"/>
                <a:gd name="T25" fmla="*/ 32 h 118"/>
                <a:gd name="T26" fmla="*/ 188 w 216"/>
                <a:gd name="T27" fmla="*/ 54 h 118"/>
                <a:gd name="T28" fmla="*/ 184 w 216"/>
                <a:gd name="T29" fmla="*/ 76 h 118"/>
                <a:gd name="T30" fmla="*/ 162 w 216"/>
                <a:gd name="T31" fmla="*/ 94 h 118"/>
                <a:gd name="T32" fmla="*/ 166 w 216"/>
                <a:gd name="T33" fmla="*/ 76 h 118"/>
                <a:gd name="T34" fmla="*/ 162 w 216"/>
                <a:gd name="T35" fmla="*/ 72 h 118"/>
                <a:gd name="T36" fmla="*/ 158 w 216"/>
                <a:gd name="T37" fmla="*/ 60 h 118"/>
                <a:gd name="T38" fmla="*/ 158 w 216"/>
                <a:gd name="T39" fmla="*/ 52 h 118"/>
                <a:gd name="T40" fmla="*/ 150 w 216"/>
                <a:gd name="T41" fmla="*/ 52 h 118"/>
                <a:gd name="T42" fmla="*/ 150 w 216"/>
                <a:gd name="T43" fmla="*/ 60 h 118"/>
                <a:gd name="T44" fmla="*/ 150 w 216"/>
                <a:gd name="T45" fmla="*/ 74 h 118"/>
                <a:gd name="T46" fmla="*/ 142 w 216"/>
                <a:gd name="T47" fmla="*/ 94 h 118"/>
                <a:gd name="T48" fmla="*/ 130 w 216"/>
                <a:gd name="T49" fmla="*/ 76 h 118"/>
                <a:gd name="T50" fmla="*/ 120 w 216"/>
                <a:gd name="T51" fmla="*/ 64 h 118"/>
                <a:gd name="T52" fmla="*/ 116 w 216"/>
                <a:gd name="T53" fmla="*/ 50 h 118"/>
                <a:gd name="T54" fmla="*/ 112 w 216"/>
                <a:gd name="T55" fmla="*/ 38 h 118"/>
                <a:gd name="T56" fmla="*/ 114 w 216"/>
                <a:gd name="T57" fmla="*/ 26 h 118"/>
                <a:gd name="T58" fmla="*/ 112 w 216"/>
                <a:gd name="T59" fmla="*/ 24 h 118"/>
                <a:gd name="T60" fmla="*/ 112 w 216"/>
                <a:gd name="T61" fmla="*/ 22 h 118"/>
                <a:gd name="T62" fmla="*/ 108 w 216"/>
                <a:gd name="T63" fmla="*/ 18 h 118"/>
                <a:gd name="T64" fmla="*/ 106 w 216"/>
                <a:gd name="T65" fmla="*/ 22 h 118"/>
                <a:gd name="T66" fmla="*/ 106 w 216"/>
                <a:gd name="T67" fmla="*/ 24 h 118"/>
                <a:gd name="T68" fmla="*/ 104 w 216"/>
                <a:gd name="T69" fmla="*/ 26 h 118"/>
                <a:gd name="T70" fmla="*/ 106 w 216"/>
                <a:gd name="T71" fmla="*/ 38 h 118"/>
                <a:gd name="T72" fmla="*/ 100 w 216"/>
                <a:gd name="T73" fmla="*/ 50 h 118"/>
                <a:gd name="T74" fmla="*/ 92 w 216"/>
                <a:gd name="T75" fmla="*/ 76 h 118"/>
                <a:gd name="T76" fmla="*/ 70 w 216"/>
                <a:gd name="T77" fmla="*/ 94 h 118"/>
                <a:gd name="T78" fmla="*/ 76 w 216"/>
                <a:gd name="T79" fmla="*/ 76 h 118"/>
                <a:gd name="T80" fmla="*/ 72 w 216"/>
                <a:gd name="T81" fmla="*/ 72 h 118"/>
                <a:gd name="T82" fmla="*/ 68 w 216"/>
                <a:gd name="T83" fmla="*/ 60 h 118"/>
                <a:gd name="T84" fmla="*/ 68 w 216"/>
                <a:gd name="T85" fmla="*/ 52 h 118"/>
                <a:gd name="T86" fmla="*/ 58 w 216"/>
                <a:gd name="T87" fmla="*/ 52 h 118"/>
                <a:gd name="T88" fmla="*/ 60 w 216"/>
                <a:gd name="T89" fmla="*/ 60 h 118"/>
                <a:gd name="T90" fmla="*/ 58 w 216"/>
                <a:gd name="T91" fmla="*/ 74 h 118"/>
                <a:gd name="T92" fmla="*/ 50 w 216"/>
                <a:gd name="T93" fmla="*/ 94 h 118"/>
                <a:gd name="T94" fmla="*/ 40 w 216"/>
                <a:gd name="T95" fmla="*/ 76 h 118"/>
                <a:gd name="T96" fmla="*/ 28 w 216"/>
                <a:gd name="T97" fmla="*/ 64 h 118"/>
                <a:gd name="T98" fmla="*/ 26 w 216"/>
                <a:gd name="T99" fmla="*/ 58 h 118"/>
                <a:gd name="T100" fmla="*/ 24 w 216"/>
                <a:gd name="T101" fmla="*/ 36 h 118"/>
                <a:gd name="T102" fmla="*/ 20 w 216"/>
                <a:gd name="T103" fmla="*/ 22 h 118"/>
                <a:gd name="T104" fmla="*/ 22 w 216"/>
                <a:gd name="T105" fmla="*/ 8 h 118"/>
                <a:gd name="T106" fmla="*/ 22 w 216"/>
                <a:gd name="T107" fmla="*/ 8 h 118"/>
                <a:gd name="T108" fmla="*/ 20 w 216"/>
                <a:gd name="T109" fmla="*/ 4 h 118"/>
                <a:gd name="T110" fmla="*/ 16 w 216"/>
                <a:gd name="T111" fmla="*/ 0 h 118"/>
                <a:gd name="T112" fmla="*/ 12 w 216"/>
                <a:gd name="T113" fmla="*/ 4 h 118"/>
                <a:gd name="T114" fmla="*/ 14 w 216"/>
                <a:gd name="T115" fmla="*/ 6 h 118"/>
                <a:gd name="T116" fmla="*/ 10 w 216"/>
                <a:gd name="T117" fmla="*/ 8 h 118"/>
                <a:gd name="T118" fmla="*/ 14 w 216"/>
                <a:gd name="T119" fmla="*/ 22 h 118"/>
                <a:gd name="T120" fmla="*/ 10 w 216"/>
                <a:gd name="T121" fmla="*/ 36 h 118"/>
                <a:gd name="T122" fmla="*/ 8 w 216"/>
                <a:gd name="T123" fmla="*/ 6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 h="118">
                  <a:moveTo>
                    <a:pt x="0" y="118"/>
                  </a:moveTo>
                  <a:lnTo>
                    <a:pt x="0" y="118"/>
                  </a:lnTo>
                  <a:lnTo>
                    <a:pt x="216" y="118"/>
                  </a:lnTo>
                  <a:lnTo>
                    <a:pt x="216" y="118"/>
                  </a:lnTo>
                  <a:lnTo>
                    <a:pt x="208" y="106"/>
                  </a:lnTo>
                  <a:lnTo>
                    <a:pt x="208" y="96"/>
                  </a:lnTo>
                  <a:lnTo>
                    <a:pt x="208" y="60"/>
                  </a:lnTo>
                  <a:lnTo>
                    <a:pt x="212" y="54"/>
                  </a:lnTo>
                  <a:lnTo>
                    <a:pt x="208" y="46"/>
                  </a:lnTo>
                  <a:lnTo>
                    <a:pt x="208" y="36"/>
                  </a:lnTo>
                  <a:lnTo>
                    <a:pt x="210" y="32"/>
                  </a:lnTo>
                  <a:lnTo>
                    <a:pt x="204" y="22"/>
                  </a:lnTo>
                  <a:lnTo>
                    <a:pt x="202" y="22"/>
                  </a:lnTo>
                  <a:lnTo>
                    <a:pt x="202" y="22"/>
                  </a:lnTo>
                  <a:lnTo>
                    <a:pt x="204" y="16"/>
                  </a:lnTo>
                  <a:lnTo>
                    <a:pt x="206" y="8"/>
                  </a:lnTo>
                  <a:lnTo>
                    <a:pt x="206" y="8"/>
                  </a:lnTo>
                  <a:lnTo>
                    <a:pt x="204" y="8"/>
                  </a:lnTo>
                  <a:lnTo>
                    <a:pt x="204" y="8"/>
                  </a:lnTo>
                  <a:lnTo>
                    <a:pt x="202" y="6"/>
                  </a:lnTo>
                  <a:lnTo>
                    <a:pt x="202" y="6"/>
                  </a:lnTo>
                  <a:lnTo>
                    <a:pt x="204" y="4"/>
                  </a:lnTo>
                  <a:lnTo>
                    <a:pt x="204" y="4"/>
                  </a:lnTo>
                  <a:lnTo>
                    <a:pt x="202" y="0"/>
                  </a:lnTo>
                  <a:lnTo>
                    <a:pt x="200" y="0"/>
                  </a:lnTo>
                  <a:lnTo>
                    <a:pt x="200" y="0"/>
                  </a:lnTo>
                  <a:lnTo>
                    <a:pt x="198" y="0"/>
                  </a:lnTo>
                  <a:lnTo>
                    <a:pt x="196" y="4"/>
                  </a:lnTo>
                  <a:lnTo>
                    <a:pt x="196" y="4"/>
                  </a:lnTo>
                  <a:lnTo>
                    <a:pt x="196" y="6"/>
                  </a:lnTo>
                  <a:lnTo>
                    <a:pt x="196" y="6"/>
                  </a:lnTo>
                  <a:lnTo>
                    <a:pt x="196" y="8"/>
                  </a:lnTo>
                  <a:lnTo>
                    <a:pt x="194" y="8"/>
                  </a:lnTo>
                  <a:lnTo>
                    <a:pt x="194" y="8"/>
                  </a:lnTo>
                  <a:lnTo>
                    <a:pt x="194" y="8"/>
                  </a:lnTo>
                  <a:lnTo>
                    <a:pt x="196" y="16"/>
                  </a:lnTo>
                  <a:lnTo>
                    <a:pt x="196" y="22"/>
                  </a:lnTo>
                  <a:lnTo>
                    <a:pt x="196" y="22"/>
                  </a:lnTo>
                  <a:lnTo>
                    <a:pt x="190" y="32"/>
                  </a:lnTo>
                  <a:lnTo>
                    <a:pt x="192" y="36"/>
                  </a:lnTo>
                  <a:lnTo>
                    <a:pt x="192" y="46"/>
                  </a:lnTo>
                  <a:lnTo>
                    <a:pt x="188" y="54"/>
                  </a:lnTo>
                  <a:lnTo>
                    <a:pt x="190" y="58"/>
                  </a:lnTo>
                  <a:lnTo>
                    <a:pt x="184" y="58"/>
                  </a:lnTo>
                  <a:lnTo>
                    <a:pt x="184" y="76"/>
                  </a:lnTo>
                  <a:lnTo>
                    <a:pt x="178" y="76"/>
                  </a:lnTo>
                  <a:lnTo>
                    <a:pt x="178" y="94"/>
                  </a:lnTo>
                  <a:lnTo>
                    <a:pt x="162" y="94"/>
                  </a:lnTo>
                  <a:lnTo>
                    <a:pt x="162" y="82"/>
                  </a:lnTo>
                  <a:lnTo>
                    <a:pt x="166" y="76"/>
                  </a:lnTo>
                  <a:lnTo>
                    <a:pt x="166" y="76"/>
                  </a:lnTo>
                  <a:lnTo>
                    <a:pt x="160" y="76"/>
                  </a:lnTo>
                  <a:lnTo>
                    <a:pt x="160" y="74"/>
                  </a:lnTo>
                  <a:lnTo>
                    <a:pt x="162" y="72"/>
                  </a:lnTo>
                  <a:lnTo>
                    <a:pt x="156" y="64"/>
                  </a:lnTo>
                  <a:lnTo>
                    <a:pt x="156" y="64"/>
                  </a:lnTo>
                  <a:lnTo>
                    <a:pt x="158" y="60"/>
                  </a:lnTo>
                  <a:lnTo>
                    <a:pt x="160" y="52"/>
                  </a:lnTo>
                  <a:lnTo>
                    <a:pt x="160" y="52"/>
                  </a:lnTo>
                  <a:lnTo>
                    <a:pt x="158" y="52"/>
                  </a:lnTo>
                  <a:lnTo>
                    <a:pt x="158" y="52"/>
                  </a:lnTo>
                  <a:lnTo>
                    <a:pt x="150" y="52"/>
                  </a:lnTo>
                  <a:lnTo>
                    <a:pt x="150" y="52"/>
                  </a:lnTo>
                  <a:lnTo>
                    <a:pt x="150" y="52"/>
                  </a:lnTo>
                  <a:lnTo>
                    <a:pt x="150" y="52"/>
                  </a:lnTo>
                  <a:lnTo>
                    <a:pt x="150" y="60"/>
                  </a:lnTo>
                  <a:lnTo>
                    <a:pt x="152" y="64"/>
                  </a:lnTo>
                  <a:lnTo>
                    <a:pt x="146" y="72"/>
                  </a:lnTo>
                  <a:lnTo>
                    <a:pt x="150" y="74"/>
                  </a:lnTo>
                  <a:lnTo>
                    <a:pt x="150" y="76"/>
                  </a:lnTo>
                  <a:lnTo>
                    <a:pt x="142" y="76"/>
                  </a:lnTo>
                  <a:lnTo>
                    <a:pt x="142" y="94"/>
                  </a:lnTo>
                  <a:lnTo>
                    <a:pt x="126" y="94"/>
                  </a:lnTo>
                  <a:lnTo>
                    <a:pt x="126" y="82"/>
                  </a:lnTo>
                  <a:lnTo>
                    <a:pt x="130" y="76"/>
                  </a:lnTo>
                  <a:lnTo>
                    <a:pt x="130" y="76"/>
                  </a:lnTo>
                  <a:lnTo>
                    <a:pt x="120" y="76"/>
                  </a:lnTo>
                  <a:lnTo>
                    <a:pt x="120" y="64"/>
                  </a:lnTo>
                  <a:lnTo>
                    <a:pt x="124" y="60"/>
                  </a:lnTo>
                  <a:lnTo>
                    <a:pt x="116" y="60"/>
                  </a:lnTo>
                  <a:lnTo>
                    <a:pt x="116" y="50"/>
                  </a:lnTo>
                  <a:lnTo>
                    <a:pt x="118" y="46"/>
                  </a:lnTo>
                  <a:lnTo>
                    <a:pt x="112" y="38"/>
                  </a:lnTo>
                  <a:lnTo>
                    <a:pt x="112" y="38"/>
                  </a:lnTo>
                  <a:lnTo>
                    <a:pt x="112" y="38"/>
                  </a:lnTo>
                  <a:lnTo>
                    <a:pt x="112" y="32"/>
                  </a:lnTo>
                  <a:lnTo>
                    <a:pt x="114" y="26"/>
                  </a:lnTo>
                  <a:lnTo>
                    <a:pt x="114" y="24"/>
                  </a:lnTo>
                  <a:lnTo>
                    <a:pt x="112" y="24"/>
                  </a:lnTo>
                  <a:lnTo>
                    <a:pt x="112" y="24"/>
                  </a:lnTo>
                  <a:lnTo>
                    <a:pt x="112" y="24"/>
                  </a:lnTo>
                  <a:lnTo>
                    <a:pt x="112" y="24"/>
                  </a:lnTo>
                  <a:lnTo>
                    <a:pt x="112" y="22"/>
                  </a:lnTo>
                  <a:lnTo>
                    <a:pt x="112" y="22"/>
                  </a:lnTo>
                  <a:lnTo>
                    <a:pt x="110" y="18"/>
                  </a:lnTo>
                  <a:lnTo>
                    <a:pt x="108" y="18"/>
                  </a:lnTo>
                  <a:lnTo>
                    <a:pt x="108" y="18"/>
                  </a:lnTo>
                  <a:lnTo>
                    <a:pt x="106" y="18"/>
                  </a:lnTo>
                  <a:lnTo>
                    <a:pt x="106" y="22"/>
                  </a:lnTo>
                  <a:lnTo>
                    <a:pt x="106" y="22"/>
                  </a:lnTo>
                  <a:lnTo>
                    <a:pt x="106" y="24"/>
                  </a:lnTo>
                  <a:lnTo>
                    <a:pt x="106" y="24"/>
                  </a:lnTo>
                  <a:lnTo>
                    <a:pt x="104" y="24"/>
                  </a:lnTo>
                  <a:lnTo>
                    <a:pt x="104" y="24"/>
                  </a:lnTo>
                  <a:lnTo>
                    <a:pt x="104" y="26"/>
                  </a:lnTo>
                  <a:lnTo>
                    <a:pt x="104" y="26"/>
                  </a:lnTo>
                  <a:lnTo>
                    <a:pt x="104" y="32"/>
                  </a:lnTo>
                  <a:lnTo>
                    <a:pt x="106" y="38"/>
                  </a:lnTo>
                  <a:lnTo>
                    <a:pt x="104" y="38"/>
                  </a:lnTo>
                  <a:lnTo>
                    <a:pt x="98" y="46"/>
                  </a:lnTo>
                  <a:lnTo>
                    <a:pt x="100" y="50"/>
                  </a:lnTo>
                  <a:lnTo>
                    <a:pt x="100" y="60"/>
                  </a:lnTo>
                  <a:lnTo>
                    <a:pt x="92" y="60"/>
                  </a:lnTo>
                  <a:lnTo>
                    <a:pt x="92" y="76"/>
                  </a:lnTo>
                  <a:lnTo>
                    <a:pt x="86" y="76"/>
                  </a:lnTo>
                  <a:lnTo>
                    <a:pt x="86" y="94"/>
                  </a:lnTo>
                  <a:lnTo>
                    <a:pt x="70" y="94"/>
                  </a:lnTo>
                  <a:lnTo>
                    <a:pt x="70" y="82"/>
                  </a:lnTo>
                  <a:lnTo>
                    <a:pt x="76" y="76"/>
                  </a:lnTo>
                  <a:lnTo>
                    <a:pt x="76" y="76"/>
                  </a:lnTo>
                  <a:lnTo>
                    <a:pt x="68" y="76"/>
                  </a:lnTo>
                  <a:lnTo>
                    <a:pt x="68" y="74"/>
                  </a:lnTo>
                  <a:lnTo>
                    <a:pt x="72" y="72"/>
                  </a:lnTo>
                  <a:lnTo>
                    <a:pt x="66" y="64"/>
                  </a:lnTo>
                  <a:lnTo>
                    <a:pt x="66" y="64"/>
                  </a:lnTo>
                  <a:lnTo>
                    <a:pt x="68" y="60"/>
                  </a:lnTo>
                  <a:lnTo>
                    <a:pt x="68" y="52"/>
                  </a:lnTo>
                  <a:lnTo>
                    <a:pt x="68" y="52"/>
                  </a:lnTo>
                  <a:lnTo>
                    <a:pt x="68" y="52"/>
                  </a:lnTo>
                  <a:lnTo>
                    <a:pt x="68" y="52"/>
                  </a:lnTo>
                  <a:lnTo>
                    <a:pt x="60" y="52"/>
                  </a:lnTo>
                  <a:lnTo>
                    <a:pt x="58" y="52"/>
                  </a:lnTo>
                  <a:lnTo>
                    <a:pt x="58" y="52"/>
                  </a:lnTo>
                  <a:lnTo>
                    <a:pt x="58" y="52"/>
                  </a:lnTo>
                  <a:lnTo>
                    <a:pt x="60" y="60"/>
                  </a:lnTo>
                  <a:lnTo>
                    <a:pt x="60" y="64"/>
                  </a:lnTo>
                  <a:lnTo>
                    <a:pt x="54" y="72"/>
                  </a:lnTo>
                  <a:lnTo>
                    <a:pt x="58" y="74"/>
                  </a:lnTo>
                  <a:lnTo>
                    <a:pt x="58" y="76"/>
                  </a:lnTo>
                  <a:lnTo>
                    <a:pt x="50" y="76"/>
                  </a:lnTo>
                  <a:lnTo>
                    <a:pt x="50" y="94"/>
                  </a:lnTo>
                  <a:lnTo>
                    <a:pt x="34" y="94"/>
                  </a:lnTo>
                  <a:lnTo>
                    <a:pt x="34" y="82"/>
                  </a:lnTo>
                  <a:lnTo>
                    <a:pt x="40" y="76"/>
                  </a:lnTo>
                  <a:lnTo>
                    <a:pt x="40" y="76"/>
                  </a:lnTo>
                  <a:lnTo>
                    <a:pt x="28" y="76"/>
                  </a:lnTo>
                  <a:lnTo>
                    <a:pt x="28" y="64"/>
                  </a:lnTo>
                  <a:lnTo>
                    <a:pt x="34" y="58"/>
                  </a:lnTo>
                  <a:lnTo>
                    <a:pt x="34" y="58"/>
                  </a:lnTo>
                  <a:lnTo>
                    <a:pt x="26" y="58"/>
                  </a:lnTo>
                  <a:lnTo>
                    <a:pt x="30" y="54"/>
                  </a:lnTo>
                  <a:lnTo>
                    <a:pt x="24" y="46"/>
                  </a:lnTo>
                  <a:lnTo>
                    <a:pt x="24" y="36"/>
                  </a:lnTo>
                  <a:lnTo>
                    <a:pt x="26" y="32"/>
                  </a:lnTo>
                  <a:lnTo>
                    <a:pt x="22" y="22"/>
                  </a:lnTo>
                  <a:lnTo>
                    <a:pt x="20" y="22"/>
                  </a:lnTo>
                  <a:lnTo>
                    <a:pt x="20" y="22"/>
                  </a:lnTo>
                  <a:lnTo>
                    <a:pt x="22" y="16"/>
                  </a:lnTo>
                  <a:lnTo>
                    <a:pt x="22" y="8"/>
                  </a:lnTo>
                  <a:lnTo>
                    <a:pt x="22" y="8"/>
                  </a:lnTo>
                  <a:lnTo>
                    <a:pt x="22" y="8"/>
                  </a:lnTo>
                  <a:lnTo>
                    <a:pt x="22" y="8"/>
                  </a:lnTo>
                  <a:lnTo>
                    <a:pt x="20" y="6"/>
                  </a:lnTo>
                  <a:lnTo>
                    <a:pt x="20" y="6"/>
                  </a:lnTo>
                  <a:lnTo>
                    <a:pt x="20" y="4"/>
                  </a:lnTo>
                  <a:lnTo>
                    <a:pt x="20" y="4"/>
                  </a:lnTo>
                  <a:lnTo>
                    <a:pt x="18" y="0"/>
                  </a:lnTo>
                  <a:lnTo>
                    <a:pt x="16" y="0"/>
                  </a:lnTo>
                  <a:lnTo>
                    <a:pt x="16" y="0"/>
                  </a:lnTo>
                  <a:lnTo>
                    <a:pt x="14" y="0"/>
                  </a:lnTo>
                  <a:lnTo>
                    <a:pt x="12" y="4"/>
                  </a:lnTo>
                  <a:lnTo>
                    <a:pt x="12" y="4"/>
                  </a:lnTo>
                  <a:lnTo>
                    <a:pt x="14" y="6"/>
                  </a:lnTo>
                  <a:lnTo>
                    <a:pt x="14" y="6"/>
                  </a:lnTo>
                  <a:lnTo>
                    <a:pt x="12" y="8"/>
                  </a:lnTo>
                  <a:lnTo>
                    <a:pt x="10" y="8"/>
                  </a:lnTo>
                  <a:lnTo>
                    <a:pt x="10" y="8"/>
                  </a:lnTo>
                  <a:lnTo>
                    <a:pt x="10" y="8"/>
                  </a:lnTo>
                  <a:lnTo>
                    <a:pt x="12" y="16"/>
                  </a:lnTo>
                  <a:lnTo>
                    <a:pt x="14" y="22"/>
                  </a:lnTo>
                  <a:lnTo>
                    <a:pt x="12" y="22"/>
                  </a:lnTo>
                  <a:lnTo>
                    <a:pt x="6" y="32"/>
                  </a:lnTo>
                  <a:lnTo>
                    <a:pt x="10" y="36"/>
                  </a:lnTo>
                  <a:lnTo>
                    <a:pt x="10" y="46"/>
                  </a:lnTo>
                  <a:lnTo>
                    <a:pt x="4" y="54"/>
                  </a:lnTo>
                  <a:lnTo>
                    <a:pt x="8" y="60"/>
                  </a:lnTo>
                  <a:lnTo>
                    <a:pt x="8" y="106"/>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1"/>
            <p:cNvSpPr>
              <a:spLocks noEditPoints="1"/>
            </p:cNvSpPr>
            <p:nvPr/>
          </p:nvSpPr>
          <p:spPr bwMode="auto">
            <a:xfrm>
              <a:off x="3729037" y="1738313"/>
              <a:ext cx="485775" cy="330200"/>
            </a:xfrm>
            <a:custGeom>
              <a:avLst/>
              <a:gdLst>
                <a:gd name="T0" fmla="*/ 252 w 306"/>
                <a:gd name="T1" fmla="*/ 0 h 208"/>
                <a:gd name="T2" fmla="*/ 228 w 306"/>
                <a:gd name="T3" fmla="*/ 150 h 208"/>
                <a:gd name="T4" fmla="*/ 220 w 306"/>
                <a:gd name="T5" fmla="*/ 152 h 208"/>
                <a:gd name="T6" fmla="*/ 226 w 306"/>
                <a:gd name="T7" fmla="*/ 0 h 208"/>
                <a:gd name="T8" fmla="*/ 86 w 306"/>
                <a:gd name="T9" fmla="*/ 190 h 208"/>
                <a:gd name="T10" fmla="*/ 78 w 306"/>
                <a:gd name="T11" fmla="*/ 190 h 208"/>
                <a:gd name="T12" fmla="*/ 82 w 306"/>
                <a:gd name="T13" fmla="*/ 0 h 208"/>
                <a:gd name="T14" fmla="*/ 52 w 306"/>
                <a:gd name="T15" fmla="*/ 196 h 208"/>
                <a:gd name="T16" fmla="*/ 38 w 306"/>
                <a:gd name="T17" fmla="*/ 198 h 208"/>
                <a:gd name="T18" fmla="*/ 0 w 306"/>
                <a:gd name="T19" fmla="*/ 202 h 208"/>
                <a:gd name="T20" fmla="*/ 0 w 306"/>
                <a:gd name="T21" fmla="*/ 208 h 208"/>
                <a:gd name="T22" fmla="*/ 54 w 306"/>
                <a:gd name="T23" fmla="*/ 202 h 208"/>
                <a:gd name="T24" fmla="*/ 140 w 306"/>
                <a:gd name="T25" fmla="*/ 186 h 208"/>
                <a:gd name="T26" fmla="*/ 246 w 306"/>
                <a:gd name="T27" fmla="*/ 156 h 208"/>
                <a:gd name="T28" fmla="*/ 306 w 306"/>
                <a:gd name="T29" fmla="*/ 116 h 208"/>
                <a:gd name="T30" fmla="*/ 280 w 306"/>
                <a:gd name="T31" fmla="*/ 128 h 208"/>
                <a:gd name="T32" fmla="*/ 252 w 306"/>
                <a:gd name="T33" fmla="*/ 140 h 208"/>
                <a:gd name="T34" fmla="*/ 140 w 306"/>
                <a:gd name="T35" fmla="*/ 126 h 208"/>
                <a:gd name="T36" fmla="*/ 112 w 306"/>
                <a:gd name="T37" fmla="*/ 134 h 208"/>
                <a:gd name="T38" fmla="*/ 140 w 306"/>
                <a:gd name="T39" fmla="*/ 154 h 208"/>
                <a:gd name="T40" fmla="*/ 104 w 306"/>
                <a:gd name="T41" fmla="*/ 164 h 208"/>
                <a:gd name="T42" fmla="*/ 148 w 306"/>
                <a:gd name="T43" fmla="*/ 98 h 208"/>
                <a:gd name="T44" fmla="*/ 140 w 306"/>
                <a:gd name="T45" fmla="*/ 32 h 208"/>
                <a:gd name="T46" fmla="*/ 112 w 306"/>
                <a:gd name="T47" fmla="*/ 52 h 208"/>
                <a:gd name="T48" fmla="*/ 140 w 306"/>
                <a:gd name="T49" fmla="*/ 60 h 208"/>
                <a:gd name="T50" fmla="*/ 112 w 306"/>
                <a:gd name="T51" fmla="*/ 80 h 208"/>
                <a:gd name="T52" fmla="*/ 104 w 306"/>
                <a:gd name="T53" fmla="*/ 24 h 208"/>
                <a:gd name="T54" fmla="*/ 140 w 306"/>
                <a:gd name="T55" fmla="*/ 32 h 208"/>
                <a:gd name="T56" fmla="*/ 196 w 306"/>
                <a:gd name="T57" fmla="*/ 126 h 208"/>
                <a:gd name="T58" fmla="*/ 168 w 306"/>
                <a:gd name="T59" fmla="*/ 134 h 208"/>
                <a:gd name="T60" fmla="*/ 196 w 306"/>
                <a:gd name="T61" fmla="*/ 154 h 208"/>
                <a:gd name="T62" fmla="*/ 160 w 306"/>
                <a:gd name="T63" fmla="*/ 164 h 208"/>
                <a:gd name="T64" fmla="*/ 204 w 306"/>
                <a:gd name="T65" fmla="*/ 98 h 208"/>
                <a:gd name="T66" fmla="*/ 196 w 306"/>
                <a:gd name="T67" fmla="*/ 32 h 208"/>
                <a:gd name="T68" fmla="*/ 168 w 306"/>
                <a:gd name="T69" fmla="*/ 52 h 208"/>
                <a:gd name="T70" fmla="*/ 196 w 306"/>
                <a:gd name="T71" fmla="*/ 60 h 208"/>
                <a:gd name="T72" fmla="*/ 168 w 306"/>
                <a:gd name="T73" fmla="*/ 80 h 208"/>
                <a:gd name="T74" fmla="*/ 160 w 306"/>
                <a:gd name="T75" fmla="*/ 24 h 208"/>
                <a:gd name="T76" fmla="*/ 196 w 306"/>
                <a:gd name="T77" fmla="*/ 3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6" h="208">
                  <a:moveTo>
                    <a:pt x="252" y="140"/>
                  </a:moveTo>
                  <a:lnTo>
                    <a:pt x="252" y="0"/>
                  </a:lnTo>
                  <a:lnTo>
                    <a:pt x="228" y="0"/>
                  </a:lnTo>
                  <a:lnTo>
                    <a:pt x="228" y="150"/>
                  </a:lnTo>
                  <a:lnTo>
                    <a:pt x="228" y="150"/>
                  </a:lnTo>
                  <a:lnTo>
                    <a:pt x="220" y="152"/>
                  </a:lnTo>
                  <a:lnTo>
                    <a:pt x="220" y="6"/>
                  </a:lnTo>
                  <a:lnTo>
                    <a:pt x="226" y="0"/>
                  </a:lnTo>
                  <a:lnTo>
                    <a:pt x="86" y="0"/>
                  </a:lnTo>
                  <a:lnTo>
                    <a:pt x="86" y="190"/>
                  </a:lnTo>
                  <a:lnTo>
                    <a:pt x="86" y="190"/>
                  </a:lnTo>
                  <a:lnTo>
                    <a:pt x="78" y="190"/>
                  </a:lnTo>
                  <a:lnTo>
                    <a:pt x="78" y="6"/>
                  </a:lnTo>
                  <a:lnTo>
                    <a:pt x="82" y="0"/>
                  </a:lnTo>
                  <a:lnTo>
                    <a:pt x="52" y="0"/>
                  </a:lnTo>
                  <a:lnTo>
                    <a:pt x="52" y="196"/>
                  </a:lnTo>
                  <a:lnTo>
                    <a:pt x="52" y="196"/>
                  </a:lnTo>
                  <a:lnTo>
                    <a:pt x="38" y="198"/>
                  </a:lnTo>
                  <a:lnTo>
                    <a:pt x="38" y="198"/>
                  </a:lnTo>
                  <a:lnTo>
                    <a:pt x="0" y="202"/>
                  </a:lnTo>
                  <a:lnTo>
                    <a:pt x="0" y="208"/>
                  </a:lnTo>
                  <a:lnTo>
                    <a:pt x="0" y="208"/>
                  </a:lnTo>
                  <a:lnTo>
                    <a:pt x="24" y="206"/>
                  </a:lnTo>
                  <a:lnTo>
                    <a:pt x="54" y="202"/>
                  </a:lnTo>
                  <a:lnTo>
                    <a:pt x="94" y="196"/>
                  </a:lnTo>
                  <a:lnTo>
                    <a:pt x="140" y="186"/>
                  </a:lnTo>
                  <a:lnTo>
                    <a:pt x="190" y="172"/>
                  </a:lnTo>
                  <a:lnTo>
                    <a:pt x="246" y="156"/>
                  </a:lnTo>
                  <a:lnTo>
                    <a:pt x="306" y="134"/>
                  </a:lnTo>
                  <a:lnTo>
                    <a:pt x="306" y="116"/>
                  </a:lnTo>
                  <a:lnTo>
                    <a:pt x="306" y="116"/>
                  </a:lnTo>
                  <a:lnTo>
                    <a:pt x="280" y="128"/>
                  </a:lnTo>
                  <a:lnTo>
                    <a:pt x="252" y="140"/>
                  </a:lnTo>
                  <a:lnTo>
                    <a:pt x="252" y="140"/>
                  </a:lnTo>
                  <a:close/>
                  <a:moveTo>
                    <a:pt x="140" y="106"/>
                  </a:moveTo>
                  <a:lnTo>
                    <a:pt x="140" y="126"/>
                  </a:lnTo>
                  <a:lnTo>
                    <a:pt x="112" y="126"/>
                  </a:lnTo>
                  <a:lnTo>
                    <a:pt x="112" y="134"/>
                  </a:lnTo>
                  <a:lnTo>
                    <a:pt x="140" y="134"/>
                  </a:lnTo>
                  <a:lnTo>
                    <a:pt x="140" y="154"/>
                  </a:lnTo>
                  <a:lnTo>
                    <a:pt x="112" y="154"/>
                  </a:lnTo>
                  <a:lnTo>
                    <a:pt x="104" y="164"/>
                  </a:lnTo>
                  <a:lnTo>
                    <a:pt x="104" y="98"/>
                  </a:lnTo>
                  <a:lnTo>
                    <a:pt x="148" y="98"/>
                  </a:lnTo>
                  <a:lnTo>
                    <a:pt x="140" y="106"/>
                  </a:lnTo>
                  <a:close/>
                  <a:moveTo>
                    <a:pt x="140" y="32"/>
                  </a:moveTo>
                  <a:lnTo>
                    <a:pt x="140" y="52"/>
                  </a:lnTo>
                  <a:lnTo>
                    <a:pt x="112" y="52"/>
                  </a:lnTo>
                  <a:lnTo>
                    <a:pt x="112" y="60"/>
                  </a:lnTo>
                  <a:lnTo>
                    <a:pt x="140" y="60"/>
                  </a:lnTo>
                  <a:lnTo>
                    <a:pt x="140" y="80"/>
                  </a:lnTo>
                  <a:lnTo>
                    <a:pt x="112" y="80"/>
                  </a:lnTo>
                  <a:lnTo>
                    <a:pt x="104" y="90"/>
                  </a:lnTo>
                  <a:lnTo>
                    <a:pt x="104" y="24"/>
                  </a:lnTo>
                  <a:lnTo>
                    <a:pt x="148" y="24"/>
                  </a:lnTo>
                  <a:lnTo>
                    <a:pt x="140" y="32"/>
                  </a:lnTo>
                  <a:close/>
                  <a:moveTo>
                    <a:pt x="196" y="106"/>
                  </a:moveTo>
                  <a:lnTo>
                    <a:pt x="196" y="126"/>
                  </a:lnTo>
                  <a:lnTo>
                    <a:pt x="168" y="126"/>
                  </a:lnTo>
                  <a:lnTo>
                    <a:pt x="168" y="134"/>
                  </a:lnTo>
                  <a:lnTo>
                    <a:pt x="196" y="134"/>
                  </a:lnTo>
                  <a:lnTo>
                    <a:pt x="196" y="154"/>
                  </a:lnTo>
                  <a:lnTo>
                    <a:pt x="168" y="154"/>
                  </a:lnTo>
                  <a:lnTo>
                    <a:pt x="160" y="164"/>
                  </a:lnTo>
                  <a:lnTo>
                    <a:pt x="160" y="98"/>
                  </a:lnTo>
                  <a:lnTo>
                    <a:pt x="204" y="98"/>
                  </a:lnTo>
                  <a:lnTo>
                    <a:pt x="196" y="106"/>
                  </a:lnTo>
                  <a:close/>
                  <a:moveTo>
                    <a:pt x="196" y="32"/>
                  </a:moveTo>
                  <a:lnTo>
                    <a:pt x="196" y="52"/>
                  </a:lnTo>
                  <a:lnTo>
                    <a:pt x="168" y="52"/>
                  </a:lnTo>
                  <a:lnTo>
                    <a:pt x="168" y="60"/>
                  </a:lnTo>
                  <a:lnTo>
                    <a:pt x="196" y="60"/>
                  </a:lnTo>
                  <a:lnTo>
                    <a:pt x="196" y="80"/>
                  </a:lnTo>
                  <a:lnTo>
                    <a:pt x="168" y="80"/>
                  </a:lnTo>
                  <a:lnTo>
                    <a:pt x="160" y="90"/>
                  </a:lnTo>
                  <a:lnTo>
                    <a:pt x="160" y="24"/>
                  </a:lnTo>
                  <a:lnTo>
                    <a:pt x="204" y="24"/>
                  </a:lnTo>
                  <a:lnTo>
                    <a:pt x="196"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2"/>
            <p:cNvSpPr>
              <a:spLocks/>
            </p:cNvSpPr>
            <p:nvPr/>
          </p:nvSpPr>
          <p:spPr bwMode="auto">
            <a:xfrm>
              <a:off x="3983037" y="1776413"/>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3"/>
            <p:cNvSpPr>
              <a:spLocks/>
            </p:cNvSpPr>
            <p:nvPr/>
          </p:nvSpPr>
          <p:spPr bwMode="auto">
            <a:xfrm>
              <a:off x="3983037" y="1776413"/>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4"/>
            <p:cNvSpPr>
              <a:spLocks/>
            </p:cNvSpPr>
            <p:nvPr/>
          </p:nvSpPr>
          <p:spPr bwMode="auto">
            <a:xfrm>
              <a:off x="3894137" y="1776413"/>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5"/>
            <p:cNvSpPr>
              <a:spLocks/>
            </p:cNvSpPr>
            <p:nvPr/>
          </p:nvSpPr>
          <p:spPr bwMode="auto">
            <a:xfrm>
              <a:off x="3894137" y="1776413"/>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6"/>
            <p:cNvSpPr>
              <a:spLocks/>
            </p:cNvSpPr>
            <p:nvPr/>
          </p:nvSpPr>
          <p:spPr bwMode="auto">
            <a:xfrm>
              <a:off x="3983037" y="1893888"/>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7"/>
            <p:cNvSpPr>
              <a:spLocks/>
            </p:cNvSpPr>
            <p:nvPr/>
          </p:nvSpPr>
          <p:spPr bwMode="auto">
            <a:xfrm>
              <a:off x="3983037" y="1893888"/>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8"/>
            <p:cNvSpPr>
              <a:spLocks/>
            </p:cNvSpPr>
            <p:nvPr/>
          </p:nvSpPr>
          <p:spPr bwMode="auto">
            <a:xfrm>
              <a:off x="3894137" y="1893888"/>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9"/>
            <p:cNvSpPr>
              <a:spLocks/>
            </p:cNvSpPr>
            <p:nvPr/>
          </p:nvSpPr>
          <p:spPr bwMode="auto">
            <a:xfrm>
              <a:off x="3894137" y="1893888"/>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0"/>
            <p:cNvSpPr>
              <a:spLocks/>
            </p:cNvSpPr>
            <p:nvPr/>
          </p:nvSpPr>
          <p:spPr bwMode="auto">
            <a:xfrm>
              <a:off x="3776662" y="2103438"/>
              <a:ext cx="158750" cy="111125"/>
            </a:xfrm>
            <a:custGeom>
              <a:avLst/>
              <a:gdLst>
                <a:gd name="T0" fmla="*/ 100 w 100"/>
                <a:gd name="T1" fmla="*/ 0 h 70"/>
                <a:gd name="T2" fmla="*/ 74 w 100"/>
                <a:gd name="T3" fmla="*/ 0 h 70"/>
                <a:gd name="T4" fmla="*/ 78 w 100"/>
                <a:gd name="T5" fmla="*/ 4 h 70"/>
                <a:gd name="T6" fmla="*/ 78 w 100"/>
                <a:gd name="T7" fmla="*/ 6 h 70"/>
                <a:gd name="T8" fmla="*/ 78 w 100"/>
                <a:gd name="T9" fmla="*/ 38 h 70"/>
                <a:gd name="T10" fmla="*/ 22 w 100"/>
                <a:gd name="T11" fmla="*/ 0 h 70"/>
                <a:gd name="T12" fmla="*/ 0 w 100"/>
                <a:gd name="T13" fmla="*/ 0 h 70"/>
                <a:gd name="T14" fmla="*/ 2 w 100"/>
                <a:gd name="T15" fmla="*/ 6 h 70"/>
                <a:gd name="T16" fmla="*/ 2 w 100"/>
                <a:gd name="T17" fmla="*/ 64 h 70"/>
                <a:gd name="T18" fmla="*/ 0 w 100"/>
                <a:gd name="T19" fmla="*/ 70 h 70"/>
                <a:gd name="T20" fmla="*/ 26 w 100"/>
                <a:gd name="T21" fmla="*/ 70 h 70"/>
                <a:gd name="T22" fmla="*/ 24 w 100"/>
                <a:gd name="T23" fmla="*/ 64 h 70"/>
                <a:gd name="T24" fmla="*/ 24 w 100"/>
                <a:gd name="T25" fmla="*/ 22 h 70"/>
                <a:gd name="T26" fmla="*/ 78 w 100"/>
                <a:gd name="T27" fmla="*/ 60 h 70"/>
                <a:gd name="T28" fmla="*/ 78 w 100"/>
                <a:gd name="T29" fmla="*/ 64 h 70"/>
                <a:gd name="T30" fmla="*/ 76 w 100"/>
                <a:gd name="T31" fmla="*/ 70 h 70"/>
                <a:gd name="T32" fmla="*/ 100 w 100"/>
                <a:gd name="T33" fmla="*/ 70 h 70"/>
                <a:gd name="T34" fmla="*/ 98 w 100"/>
                <a:gd name="T35" fmla="*/ 64 h 70"/>
                <a:gd name="T36" fmla="*/ 98 w 100"/>
                <a:gd name="T37" fmla="*/ 6 h 70"/>
                <a:gd name="T38" fmla="*/ 100 w 100"/>
                <a:gd name="T39" fmla="*/ 0 h 70"/>
                <a:gd name="T40" fmla="*/ 100 w 100"/>
                <a:gd name="T4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70">
                  <a:moveTo>
                    <a:pt x="100" y="0"/>
                  </a:moveTo>
                  <a:lnTo>
                    <a:pt x="74" y="0"/>
                  </a:lnTo>
                  <a:lnTo>
                    <a:pt x="78" y="4"/>
                  </a:lnTo>
                  <a:lnTo>
                    <a:pt x="78" y="6"/>
                  </a:lnTo>
                  <a:lnTo>
                    <a:pt x="78" y="38"/>
                  </a:lnTo>
                  <a:lnTo>
                    <a:pt x="22" y="0"/>
                  </a:lnTo>
                  <a:lnTo>
                    <a:pt x="0" y="0"/>
                  </a:lnTo>
                  <a:lnTo>
                    <a:pt x="2" y="6"/>
                  </a:lnTo>
                  <a:lnTo>
                    <a:pt x="2" y="64"/>
                  </a:lnTo>
                  <a:lnTo>
                    <a:pt x="0" y="70"/>
                  </a:lnTo>
                  <a:lnTo>
                    <a:pt x="26" y="70"/>
                  </a:lnTo>
                  <a:lnTo>
                    <a:pt x="24" y="64"/>
                  </a:lnTo>
                  <a:lnTo>
                    <a:pt x="24" y="22"/>
                  </a:lnTo>
                  <a:lnTo>
                    <a:pt x="78" y="60"/>
                  </a:lnTo>
                  <a:lnTo>
                    <a:pt x="78" y="64"/>
                  </a:lnTo>
                  <a:lnTo>
                    <a:pt x="76" y="70"/>
                  </a:lnTo>
                  <a:lnTo>
                    <a:pt x="100" y="70"/>
                  </a:lnTo>
                  <a:lnTo>
                    <a:pt x="98" y="64"/>
                  </a:lnTo>
                  <a:lnTo>
                    <a:pt x="98" y="6"/>
                  </a:lnTo>
                  <a:lnTo>
                    <a:pt x="100" y="0"/>
                  </a:lnTo>
                  <a:lnTo>
                    <a:pt x="10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1"/>
            <p:cNvSpPr>
              <a:spLocks/>
            </p:cNvSpPr>
            <p:nvPr/>
          </p:nvSpPr>
          <p:spPr bwMode="auto">
            <a:xfrm>
              <a:off x="3963987" y="2103438"/>
              <a:ext cx="38100" cy="111125"/>
            </a:xfrm>
            <a:custGeom>
              <a:avLst/>
              <a:gdLst>
                <a:gd name="T0" fmla="*/ 24 w 24"/>
                <a:gd name="T1" fmla="*/ 0 h 70"/>
                <a:gd name="T2" fmla="*/ 0 w 24"/>
                <a:gd name="T3" fmla="*/ 0 h 70"/>
                <a:gd name="T4" fmla="*/ 2 w 24"/>
                <a:gd name="T5" fmla="*/ 4 h 70"/>
                <a:gd name="T6" fmla="*/ 2 w 24"/>
                <a:gd name="T7" fmla="*/ 6 h 70"/>
                <a:gd name="T8" fmla="*/ 2 w 24"/>
                <a:gd name="T9" fmla="*/ 64 h 70"/>
                <a:gd name="T10" fmla="*/ 0 w 24"/>
                <a:gd name="T11" fmla="*/ 70 h 70"/>
                <a:gd name="T12" fmla="*/ 24 w 24"/>
                <a:gd name="T13" fmla="*/ 70 h 70"/>
                <a:gd name="T14" fmla="*/ 22 w 24"/>
                <a:gd name="T15" fmla="*/ 64 h 70"/>
                <a:gd name="T16" fmla="*/ 22 w 24"/>
                <a:gd name="T17" fmla="*/ 6 h 70"/>
                <a:gd name="T18" fmla="*/ 24 w 24"/>
                <a:gd name="T19" fmla="*/ 0 h 70"/>
                <a:gd name="T20" fmla="*/ 24 w 24"/>
                <a:gd name="T2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70">
                  <a:moveTo>
                    <a:pt x="24" y="0"/>
                  </a:moveTo>
                  <a:lnTo>
                    <a:pt x="0" y="0"/>
                  </a:lnTo>
                  <a:lnTo>
                    <a:pt x="2" y="4"/>
                  </a:lnTo>
                  <a:lnTo>
                    <a:pt x="2" y="6"/>
                  </a:lnTo>
                  <a:lnTo>
                    <a:pt x="2" y="64"/>
                  </a:lnTo>
                  <a:lnTo>
                    <a:pt x="0" y="70"/>
                  </a:lnTo>
                  <a:lnTo>
                    <a:pt x="24" y="70"/>
                  </a:lnTo>
                  <a:lnTo>
                    <a:pt x="22" y="64"/>
                  </a:lnTo>
                  <a:lnTo>
                    <a:pt x="22" y="6"/>
                  </a:lnTo>
                  <a:lnTo>
                    <a:pt x="24" y="0"/>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2"/>
            <p:cNvSpPr>
              <a:spLocks/>
            </p:cNvSpPr>
            <p:nvPr/>
          </p:nvSpPr>
          <p:spPr bwMode="auto">
            <a:xfrm>
              <a:off x="4030662" y="2103438"/>
              <a:ext cx="139700" cy="111125"/>
            </a:xfrm>
            <a:custGeom>
              <a:avLst/>
              <a:gdLst>
                <a:gd name="T0" fmla="*/ 88 w 88"/>
                <a:gd name="T1" fmla="*/ 0 h 70"/>
                <a:gd name="T2" fmla="*/ 62 w 88"/>
                <a:gd name="T3" fmla="*/ 0 h 70"/>
                <a:gd name="T4" fmla="*/ 64 w 88"/>
                <a:gd name="T5" fmla="*/ 6 h 70"/>
                <a:gd name="T6" fmla="*/ 64 w 88"/>
                <a:gd name="T7" fmla="*/ 54 h 70"/>
                <a:gd name="T8" fmla="*/ 22 w 88"/>
                <a:gd name="T9" fmla="*/ 54 h 70"/>
                <a:gd name="T10" fmla="*/ 22 w 88"/>
                <a:gd name="T11" fmla="*/ 6 h 70"/>
                <a:gd name="T12" fmla="*/ 24 w 88"/>
                <a:gd name="T13" fmla="*/ 0 h 70"/>
                <a:gd name="T14" fmla="*/ 0 w 88"/>
                <a:gd name="T15" fmla="*/ 0 h 70"/>
                <a:gd name="T16" fmla="*/ 2 w 88"/>
                <a:gd name="T17" fmla="*/ 6 h 70"/>
                <a:gd name="T18" fmla="*/ 2 w 88"/>
                <a:gd name="T19" fmla="*/ 58 h 70"/>
                <a:gd name="T20" fmla="*/ 18 w 88"/>
                <a:gd name="T21" fmla="*/ 70 h 70"/>
                <a:gd name="T22" fmla="*/ 68 w 88"/>
                <a:gd name="T23" fmla="*/ 70 h 70"/>
                <a:gd name="T24" fmla="*/ 84 w 88"/>
                <a:gd name="T25" fmla="*/ 58 h 70"/>
                <a:gd name="T26" fmla="*/ 84 w 88"/>
                <a:gd name="T27" fmla="*/ 6 h 70"/>
                <a:gd name="T28" fmla="*/ 88 w 88"/>
                <a:gd name="T29" fmla="*/ 0 h 70"/>
                <a:gd name="T30" fmla="*/ 88 w 88"/>
                <a:gd name="T3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70">
                  <a:moveTo>
                    <a:pt x="88" y="0"/>
                  </a:moveTo>
                  <a:lnTo>
                    <a:pt x="62" y="0"/>
                  </a:lnTo>
                  <a:lnTo>
                    <a:pt x="64" y="6"/>
                  </a:lnTo>
                  <a:lnTo>
                    <a:pt x="64" y="54"/>
                  </a:lnTo>
                  <a:lnTo>
                    <a:pt x="22" y="54"/>
                  </a:lnTo>
                  <a:lnTo>
                    <a:pt x="22" y="6"/>
                  </a:lnTo>
                  <a:lnTo>
                    <a:pt x="24" y="0"/>
                  </a:lnTo>
                  <a:lnTo>
                    <a:pt x="0" y="0"/>
                  </a:lnTo>
                  <a:lnTo>
                    <a:pt x="2" y="6"/>
                  </a:lnTo>
                  <a:lnTo>
                    <a:pt x="2" y="58"/>
                  </a:lnTo>
                  <a:lnTo>
                    <a:pt x="18" y="70"/>
                  </a:lnTo>
                  <a:lnTo>
                    <a:pt x="68" y="70"/>
                  </a:lnTo>
                  <a:lnTo>
                    <a:pt x="84" y="58"/>
                  </a:lnTo>
                  <a:lnTo>
                    <a:pt x="84" y="6"/>
                  </a:lnTo>
                  <a:lnTo>
                    <a:pt x="88" y="0"/>
                  </a:lnTo>
                  <a:lnTo>
                    <a:pt x="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6" name="Footer Placeholder 2"/>
          <p:cNvSpPr>
            <a:spLocks noGrp="1"/>
          </p:cNvSpPr>
          <p:nvPr>
            <p:ph type="ftr" sz="quarter" idx="3"/>
          </p:nvPr>
        </p:nvSpPr>
        <p:spPr>
          <a:xfrm>
            <a:off x="913346" y="6326765"/>
            <a:ext cx="6478054" cy="302665"/>
          </a:xfrm>
          <a:prstGeom prst="rect">
            <a:avLst/>
          </a:prstGeom>
        </p:spPr>
        <p:txBody>
          <a:bodyPr vert="horz" lIns="91440" tIns="45720" rIns="91440" bIns="45720" rtlCol="0" anchor="ctr"/>
          <a:lstStyle>
            <a:lvl1pPr algn="l">
              <a:defRPr sz="1200">
                <a:solidFill>
                  <a:schemeClr val="bg1"/>
                </a:solidFill>
              </a:defRPr>
            </a:lvl1pPr>
          </a:lstStyle>
          <a:p>
            <a:r>
              <a:rPr lang="en-US"/>
              <a:t>Presentation Footer – Edit in Insert Menu &gt; Header &amp; Footer (then Apply to All)</a:t>
            </a:r>
            <a:endParaRPr lang="en-US" dirty="0"/>
          </a:p>
        </p:txBody>
      </p:sp>
      <p:sp>
        <p:nvSpPr>
          <p:cNvPr id="29" name="Holder 6"/>
          <p:cNvSpPr>
            <a:spLocks noGrp="1"/>
          </p:cNvSpPr>
          <p:nvPr>
            <p:ph type="sldNum" sz="quarter" idx="4"/>
          </p:nvPr>
        </p:nvSpPr>
        <p:spPr>
          <a:xfrm>
            <a:off x="288925" y="6327775"/>
            <a:ext cx="473075" cy="28416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b="1">
                <a:solidFill>
                  <a:schemeClr val="bg1"/>
                </a:solidFill>
                <a:latin typeface="Arial" panose="020B0604020202020204" pitchFamily="34" charset="0"/>
                <a:ea typeface="ヒラギノ角ゴ Pro W3" pitchFamily="-107" charset="-128"/>
                <a:cs typeface="Arial" panose="020B0604020202020204" pitchFamily="34" charset="0"/>
              </a:defRPr>
            </a:lvl1pPr>
          </a:lstStyle>
          <a:p>
            <a:pPr>
              <a:defRPr/>
            </a:pPr>
            <a:fld id="{D2411FC8-29D2-4C2C-9F78-B5B6D1C244CE}" type="slidenum">
              <a:rPr lang="en-US" altLang="en-US" smtClean="0"/>
              <a:pPr>
                <a:defRPr/>
              </a:pPr>
              <a:t>‹#›</a:t>
            </a:fld>
            <a:endParaRPr lang="en-US" altLang="en-US" dirty="0"/>
          </a:p>
        </p:txBody>
      </p:sp>
    </p:spTree>
    <p:extLst>
      <p:ext uri="{BB962C8B-B14F-4D97-AF65-F5344CB8AC3E}">
        <p14:creationId xmlns:p14="http://schemas.microsoft.com/office/powerpoint/2010/main" val="3568387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9" name="Rectangle 28"/>
          <p:cNvSpPr/>
          <p:nvPr userDrawn="1"/>
        </p:nvSpPr>
        <p:spPr>
          <a:xfrm>
            <a:off x="426362" y="1169987"/>
            <a:ext cx="8278954" cy="4510613"/>
          </a:xfrm>
          <a:prstGeom prst="rect">
            <a:avLst/>
          </a:prstGeom>
          <a:solidFill>
            <a:schemeClr val="bg1">
              <a:lumMod val="95000"/>
            </a:schemeClr>
          </a:solidFill>
          <a:ln w="19050">
            <a:solidFill>
              <a:srgbClr val="D00A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Holder 2"/>
          <p:cNvSpPr>
            <a:spLocks noGrp="1"/>
          </p:cNvSpPr>
          <p:nvPr>
            <p:ph type="title"/>
          </p:nvPr>
        </p:nvSpPr>
        <p:spPr>
          <a:xfrm>
            <a:off x="426362" y="381030"/>
            <a:ext cx="8267144" cy="553998"/>
          </a:xfrm>
        </p:spPr>
        <p:txBody>
          <a:bodyPr lIns="0" tIns="0" rIns="0" bIns="0"/>
          <a:lstStyle>
            <a:lvl1pPr>
              <a:defRPr sz="3600" b="0" i="0">
                <a:solidFill>
                  <a:srgbClr val="D00A2C"/>
                </a:solidFill>
                <a:latin typeface="Times New Roman"/>
                <a:cs typeface="Times New Roman"/>
              </a:defRPr>
            </a:lvl1pPr>
          </a:lstStyle>
          <a:p>
            <a:endParaRPr dirty="0"/>
          </a:p>
        </p:txBody>
      </p:sp>
      <p:sp>
        <p:nvSpPr>
          <p:cNvPr id="9" name="Content Placeholder 8"/>
          <p:cNvSpPr>
            <a:spLocks noGrp="1"/>
          </p:cNvSpPr>
          <p:nvPr>
            <p:ph sz="quarter" idx="10" hasCustomPrompt="1"/>
          </p:nvPr>
        </p:nvSpPr>
        <p:spPr>
          <a:xfrm>
            <a:off x="685800" y="1371599"/>
            <a:ext cx="7754659" cy="4176539"/>
          </a:xfrm>
        </p:spPr>
        <p:txBody>
          <a:bodyPr lIns="0"/>
          <a:lstStyle>
            <a:lvl1pPr marL="342900" indent="-342900">
              <a:lnSpc>
                <a:spcPct val="100000"/>
              </a:lnSpc>
              <a:spcAft>
                <a:spcPts val="1600"/>
              </a:spcAft>
              <a:buFont typeface="Arial" panose="020B0604020202020204" pitchFamily="34" charset="0"/>
              <a:buChar char="•"/>
              <a:defRPr sz="2400"/>
            </a:lvl1pPr>
            <a:lvl2pPr>
              <a:lnSpc>
                <a:spcPct val="100000"/>
              </a:lnSpc>
              <a:spcBef>
                <a:spcPts val="0"/>
              </a:spcBef>
              <a:defRPr sz="1500"/>
            </a:lvl2pPr>
          </a:lstStyle>
          <a:p>
            <a:pPr lvl="0"/>
            <a:r>
              <a:rPr lang="en-US" dirty="0"/>
              <a:t>Click to edit Master text styles</a:t>
            </a:r>
          </a:p>
          <a:p>
            <a:pPr lvl="1"/>
            <a:r>
              <a:rPr lang="en-US" dirty="0"/>
              <a:t>Second level</a:t>
            </a:r>
          </a:p>
        </p:txBody>
      </p:sp>
      <p:grpSp>
        <p:nvGrpSpPr>
          <p:cNvPr id="27" name="Group 26"/>
          <p:cNvGrpSpPr>
            <a:grpSpLocks noChangeAspect="1"/>
          </p:cNvGrpSpPr>
          <p:nvPr userDrawn="1"/>
        </p:nvGrpSpPr>
        <p:grpSpPr>
          <a:xfrm>
            <a:off x="8358964" y="5791200"/>
            <a:ext cx="480236" cy="838230"/>
            <a:chOff x="3709987" y="1414463"/>
            <a:chExt cx="523875" cy="914400"/>
          </a:xfrm>
        </p:grpSpPr>
        <p:sp>
          <p:nvSpPr>
            <p:cNvPr id="28" name="Freeform 45"/>
            <p:cNvSpPr>
              <a:spLocks/>
            </p:cNvSpPr>
            <p:nvPr/>
          </p:nvSpPr>
          <p:spPr bwMode="auto">
            <a:xfrm>
              <a:off x="3709987" y="1414463"/>
              <a:ext cx="523875" cy="914400"/>
            </a:xfrm>
            <a:custGeom>
              <a:avLst/>
              <a:gdLst>
                <a:gd name="T0" fmla="*/ 330 w 330"/>
                <a:gd name="T1" fmla="*/ 54 h 576"/>
                <a:gd name="T2" fmla="*/ 164 w 330"/>
                <a:gd name="T3" fmla="*/ 0 h 576"/>
                <a:gd name="T4" fmla="*/ 0 w 330"/>
                <a:gd name="T5" fmla="*/ 54 h 576"/>
                <a:gd name="T6" fmla="*/ 0 w 330"/>
                <a:gd name="T7" fmla="*/ 522 h 576"/>
                <a:gd name="T8" fmla="*/ 164 w 330"/>
                <a:gd name="T9" fmla="*/ 576 h 576"/>
                <a:gd name="T10" fmla="*/ 330 w 330"/>
                <a:gd name="T11" fmla="*/ 522 h 576"/>
                <a:gd name="T12" fmla="*/ 330 w 330"/>
                <a:gd name="T13" fmla="*/ 54 h 576"/>
                <a:gd name="T14" fmla="*/ 330 w 330"/>
                <a:gd name="T15" fmla="*/ 54 h 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0" h="576">
                  <a:moveTo>
                    <a:pt x="330" y="54"/>
                  </a:moveTo>
                  <a:lnTo>
                    <a:pt x="164" y="0"/>
                  </a:lnTo>
                  <a:lnTo>
                    <a:pt x="0" y="54"/>
                  </a:lnTo>
                  <a:lnTo>
                    <a:pt x="0" y="522"/>
                  </a:lnTo>
                  <a:lnTo>
                    <a:pt x="164" y="576"/>
                  </a:lnTo>
                  <a:lnTo>
                    <a:pt x="330" y="522"/>
                  </a:lnTo>
                  <a:lnTo>
                    <a:pt x="330" y="54"/>
                  </a:lnTo>
                  <a:lnTo>
                    <a:pt x="330" y="54"/>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6"/>
            <p:cNvSpPr>
              <a:spLocks/>
            </p:cNvSpPr>
            <p:nvPr/>
          </p:nvSpPr>
          <p:spPr bwMode="auto">
            <a:xfrm>
              <a:off x="3729037" y="1979613"/>
              <a:ext cx="485775" cy="330200"/>
            </a:xfrm>
            <a:custGeom>
              <a:avLst/>
              <a:gdLst>
                <a:gd name="T0" fmla="*/ 0 w 306"/>
                <a:gd name="T1" fmla="*/ 158 h 208"/>
                <a:gd name="T2" fmla="*/ 152 w 306"/>
                <a:gd name="T3" fmla="*/ 208 h 208"/>
                <a:gd name="T4" fmla="*/ 306 w 306"/>
                <a:gd name="T5" fmla="*/ 158 h 208"/>
                <a:gd name="T6" fmla="*/ 306 w 306"/>
                <a:gd name="T7" fmla="*/ 0 h 208"/>
                <a:gd name="T8" fmla="*/ 306 w 306"/>
                <a:gd name="T9" fmla="*/ 0 h 208"/>
                <a:gd name="T10" fmla="*/ 270 w 306"/>
                <a:gd name="T11" fmla="*/ 14 h 208"/>
                <a:gd name="T12" fmla="*/ 232 w 306"/>
                <a:gd name="T13" fmla="*/ 24 h 208"/>
                <a:gd name="T14" fmla="*/ 194 w 306"/>
                <a:gd name="T15" fmla="*/ 34 h 208"/>
                <a:gd name="T16" fmla="*/ 156 w 306"/>
                <a:gd name="T17" fmla="*/ 44 h 208"/>
                <a:gd name="T18" fmla="*/ 118 w 306"/>
                <a:gd name="T19" fmla="*/ 50 h 208"/>
                <a:gd name="T20" fmla="*/ 78 w 306"/>
                <a:gd name="T21" fmla="*/ 56 h 208"/>
                <a:gd name="T22" fmla="*/ 40 w 306"/>
                <a:gd name="T23" fmla="*/ 62 h 208"/>
                <a:gd name="T24" fmla="*/ 0 w 306"/>
                <a:gd name="T25" fmla="*/ 64 h 208"/>
                <a:gd name="T26" fmla="*/ 0 w 306"/>
                <a:gd name="T27" fmla="*/ 158 h 208"/>
                <a:gd name="T28" fmla="*/ 0 w 306"/>
                <a:gd name="T29" fmla="*/ 15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6" h="208">
                  <a:moveTo>
                    <a:pt x="0" y="158"/>
                  </a:moveTo>
                  <a:lnTo>
                    <a:pt x="152" y="208"/>
                  </a:lnTo>
                  <a:lnTo>
                    <a:pt x="306" y="158"/>
                  </a:lnTo>
                  <a:lnTo>
                    <a:pt x="306" y="0"/>
                  </a:lnTo>
                  <a:lnTo>
                    <a:pt x="306" y="0"/>
                  </a:lnTo>
                  <a:lnTo>
                    <a:pt x="270" y="14"/>
                  </a:lnTo>
                  <a:lnTo>
                    <a:pt x="232" y="24"/>
                  </a:lnTo>
                  <a:lnTo>
                    <a:pt x="194" y="34"/>
                  </a:lnTo>
                  <a:lnTo>
                    <a:pt x="156" y="44"/>
                  </a:lnTo>
                  <a:lnTo>
                    <a:pt x="118" y="50"/>
                  </a:lnTo>
                  <a:lnTo>
                    <a:pt x="78" y="56"/>
                  </a:lnTo>
                  <a:lnTo>
                    <a:pt x="40" y="62"/>
                  </a:lnTo>
                  <a:lnTo>
                    <a:pt x="0" y="64"/>
                  </a:lnTo>
                  <a:lnTo>
                    <a:pt x="0" y="158"/>
                  </a:lnTo>
                  <a:lnTo>
                    <a:pt x="0" y="158"/>
                  </a:lnTo>
                  <a:close/>
                </a:path>
              </a:pathLst>
            </a:custGeom>
            <a:solidFill>
              <a:srgbClr val="CF0C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7"/>
            <p:cNvSpPr>
              <a:spLocks/>
            </p:cNvSpPr>
            <p:nvPr/>
          </p:nvSpPr>
          <p:spPr bwMode="auto">
            <a:xfrm>
              <a:off x="3729037" y="1433513"/>
              <a:ext cx="485775" cy="625475"/>
            </a:xfrm>
            <a:custGeom>
              <a:avLst/>
              <a:gdLst>
                <a:gd name="T0" fmla="*/ 252 w 306"/>
                <a:gd name="T1" fmla="*/ 332 h 394"/>
                <a:gd name="T2" fmla="*/ 252 w 306"/>
                <a:gd name="T3" fmla="*/ 332 h 394"/>
                <a:gd name="T4" fmla="*/ 280 w 306"/>
                <a:gd name="T5" fmla="*/ 320 h 394"/>
                <a:gd name="T6" fmla="*/ 306 w 306"/>
                <a:gd name="T7" fmla="*/ 308 h 394"/>
                <a:gd name="T8" fmla="*/ 306 w 306"/>
                <a:gd name="T9" fmla="*/ 52 h 394"/>
                <a:gd name="T10" fmla="*/ 152 w 306"/>
                <a:gd name="T11" fmla="*/ 0 h 394"/>
                <a:gd name="T12" fmla="*/ 152 w 306"/>
                <a:gd name="T13" fmla="*/ 0 h 394"/>
                <a:gd name="T14" fmla="*/ 0 w 306"/>
                <a:gd name="T15" fmla="*/ 52 h 394"/>
                <a:gd name="T16" fmla="*/ 0 w 306"/>
                <a:gd name="T17" fmla="*/ 394 h 394"/>
                <a:gd name="T18" fmla="*/ 0 w 306"/>
                <a:gd name="T19" fmla="*/ 394 h 394"/>
                <a:gd name="T20" fmla="*/ 38 w 306"/>
                <a:gd name="T21" fmla="*/ 390 h 394"/>
                <a:gd name="T22" fmla="*/ 38 w 306"/>
                <a:gd name="T23" fmla="*/ 390 h 394"/>
                <a:gd name="T24" fmla="*/ 52 w 306"/>
                <a:gd name="T25" fmla="*/ 388 h 394"/>
                <a:gd name="T26" fmla="*/ 252 w 306"/>
                <a:gd name="T27" fmla="*/ 33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 h="394">
                  <a:moveTo>
                    <a:pt x="252" y="332"/>
                  </a:moveTo>
                  <a:lnTo>
                    <a:pt x="252" y="332"/>
                  </a:lnTo>
                  <a:lnTo>
                    <a:pt x="280" y="320"/>
                  </a:lnTo>
                  <a:lnTo>
                    <a:pt x="306" y="308"/>
                  </a:lnTo>
                  <a:lnTo>
                    <a:pt x="306" y="52"/>
                  </a:lnTo>
                  <a:lnTo>
                    <a:pt x="152" y="0"/>
                  </a:lnTo>
                  <a:lnTo>
                    <a:pt x="152" y="0"/>
                  </a:lnTo>
                  <a:lnTo>
                    <a:pt x="0" y="52"/>
                  </a:lnTo>
                  <a:lnTo>
                    <a:pt x="0" y="394"/>
                  </a:lnTo>
                  <a:lnTo>
                    <a:pt x="0" y="394"/>
                  </a:lnTo>
                  <a:lnTo>
                    <a:pt x="38" y="390"/>
                  </a:lnTo>
                  <a:lnTo>
                    <a:pt x="38" y="390"/>
                  </a:lnTo>
                  <a:lnTo>
                    <a:pt x="52" y="388"/>
                  </a:lnTo>
                  <a:lnTo>
                    <a:pt x="252" y="3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8"/>
            <p:cNvSpPr>
              <a:spLocks/>
            </p:cNvSpPr>
            <p:nvPr/>
          </p:nvSpPr>
          <p:spPr bwMode="auto">
            <a:xfrm>
              <a:off x="4078287" y="1738313"/>
              <a:ext cx="9525" cy="9525"/>
            </a:xfrm>
            <a:custGeom>
              <a:avLst/>
              <a:gdLst>
                <a:gd name="T0" fmla="*/ 6 w 6"/>
                <a:gd name="T1" fmla="*/ 0 h 6"/>
                <a:gd name="T2" fmla="*/ 0 w 6"/>
                <a:gd name="T3" fmla="*/ 6 h 6"/>
                <a:gd name="T4" fmla="*/ 6 w 6"/>
                <a:gd name="T5" fmla="*/ 0 h 6"/>
              </a:gdLst>
              <a:ahLst/>
              <a:cxnLst>
                <a:cxn ang="0">
                  <a:pos x="T0" y="T1"/>
                </a:cxn>
                <a:cxn ang="0">
                  <a:pos x="T2" y="T3"/>
                </a:cxn>
                <a:cxn ang="0">
                  <a:pos x="T4" y="T5"/>
                </a:cxn>
              </a:cxnLst>
              <a:rect l="0" t="0" r="r" b="b"/>
              <a:pathLst>
                <a:path w="6" h="6">
                  <a:moveTo>
                    <a:pt x="6" y="0"/>
                  </a:moveTo>
                  <a:lnTo>
                    <a:pt x="0" y="6"/>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Line 49"/>
            <p:cNvSpPr>
              <a:spLocks noChangeShapeType="1"/>
            </p:cNvSpPr>
            <p:nvPr/>
          </p:nvSpPr>
          <p:spPr bwMode="auto">
            <a:xfrm flipH="1">
              <a:off x="4078287" y="1738313"/>
              <a:ext cx="9525" cy="9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0"/>
            <p:cNvSpPr>
              <a:spLocks/>
            </p:cNvSpPr>
            <p:nvPr/>
          </p:nvSpPr>
          <p:spPr bwMode="auto">
            <a:xfrm>
              <a:off x="3798887" y="1535113"/>
              <a:ext cx="342900" cy="187325"/>
            </a:xfrm>
            <a:custGeom>
              <a:avLst/>
              <a:gdLst>
                <a:gd name="T0" fmla="*/ 216 w 216"/>
                <a:gd name="T1" fmla="*/ 118 h 118"/>
                <a:gd name="T2" fmla="*/ 208 w 216"/>
                <a:gd name="T3" fmla="*/ 96 h 118"/>
                <a:gd name="T4" fmla="*/ 208 w 216"/>
                <a:gd name="T5" fmla="*/ 46 h 118"/>
                <a:gd name="T6" fmla="*/ 204 w 216"/>
                <a:gd name="T7" fmla="*/ 22 h 118"/>
                <a:gd name="T8" fmla="*/ 204 w 216"/>
                <a:gd name="T9" fmla="*/ 16 h 118"/>
                <a:gd name="T10" fmla="*/ 204 w 216"/>
                <a:gd name="T11" fmla="*/ 8 h 118"/>
                <a:gd name="T12" fmla="*/ 202 w 216"/>
                <a:gd name="T13" fmla="*/ 6 h 118"/>
                <a:gd name="T14" fmla="*/ 202 w 216"/>
                <a:gd name="T15" fmla="*/ 0 h 118"/>
                <a:gd name="T16" fmla="*/ 198 w 216"/>
                <a:gd name="T17" fmla="*/ 0 h 118"/>
                <a:gd name="T18" fmla="*/ 196 w 216"/>
                <a:gd name="T19" fmla="*/ 6 h 118"/>
                <a:gd name="T20" fmla="*/ 194 w 216"/>
                <a:gd name="T21" fmla="*/ 8 h 118"/>
                <a:gd name="T22" fmla="*/ 196 w 216"/>
                <a:gd name="T23" fmla="*/ 16 h 118"/>
                <a:gd name="T24" fmla="*/ 190 w 216"/>
                <a:gd name="T25" fmla="*/ 32 h 118"/>
                <a:gd name="T26" fmla="*/ 188 w 216"/>
                <a:gd name="T27" fmla="*/ 54 h 118"/>
                <a:gd name="T28" fmla="*/ 184 w 216"/>
                <a:gd name="T29" fmla="*/ 76 h 118"/>
                <a:gd name="T30" fmla="*/ 162 w 216"/>
                <a:gd name="T31" fmla="*/ 94 h 118"/>
                <a:gd name="T32" fmla="*/ 166 w 216"/>
                <a:gd name="T33" fmla="*/ 76 h 118"/>
                <a:gd name="T34" fmla="*/ 162 w 216"/>
                <a:gd name="T35" fmla="*/ 72 h 118"/>
                <a:gd name="T36" fmla="*/ 158 w 216"/>
                <a:gd name="T37" fmla="*/ 60 h 118"/>
                <a:gd name="T38" fmla="*/ 158 w 216"/>
                <a:gd name="T39" fmla="*/ 52 h 118"/>
                <a:gd name="T40" fmla="*/ 150 w 216"/>
                <a:gd name="T41" fmla="*/ 52 h 118"/>
                <a:gd name="T42" fmla="*/ 150 w 216"/>
                <a:gd name="T43" fmla="*/ 60 h 118"/>
                <a:gd name="T44" fmla="*/ 150 w 216"/>
                <a:gd name="T45" fmla="*/ 74 h 118"/>
                <a:gd name="T46" fmla="*/ 142 w 216"/>
                <a:gd name="T47" fmla="*/ 94 h 118"/>
                <a:gd name="T48" fmla="*/ 130 w 216"/>
                <a:gd name="T49" fmla="*/ 76 h 118"/>
                <a:gd name="T50" fmla="*/ 120 w 216"/>
                <a:gd name="T51" fmla="*/ 64 h 118"/>
                <a:gd name="T52" fmla="*/ 116 w 216"/>
                <a:gd name="T53" fmla="*/ 50 h 118"/>
                <a:gd name="T54" fmla="*/ 112 w 216"/>
                <a:gd name="T55" fmla="*/ 38 h 118"/>
                <a:gd name="T56" fmla="*/ 114 w 216"/>
                <a:gd name="T57" fmla="*/ 26 h 118"/>
                <a:gd name="T58" fmla="*/ 112 w 216"/>
                <a:gd name="T59" fmla="*/ 24 h 118"/>
                <a:gd name="T60" fmla="*/ 112 w 216"/>
                <a:gd name="T61" fmla="*/ 22 h 118"/>
                <a:gd name="T62" fmla="*/ 108 w 216"/>
                <a:gd name="T63" fmla="*/ 18 h 118"/>
                <a:gd name="T64" fmla="*/ 106 w 216"/>
                <a:gd name="T65" fmla="*/ 22 h 118"/>
                <a:gd name="T66" fmla="*/ 106 w 216"/>
                <a:gd name="T67" fmla="*/ 24 h 118"/>
                <a:gd name="T68" fmla="*/ 104 w 216"/>
                <a:gd name="T69" fmla="*/ 26 h 118"/>
                <a:gd name="T70" fmla="*/ 106 w 216"/>
                <a:gd name="T71" fmla="*/ 38 h 118"/>
                <a:gd name="T72" fmla="*/ 100 w 216"/>
                <a:gd name="T73" fmla="*/ 50 h 118"/>
                <a:gd name="T74" fmla="*/ 92 w 216"/>
                <a:gd name="T75" fmla="*/ 76 h 118"/>
                <a:gd name="T76" fmla="*/ 70 w 216"/>
                <a:gd name="T77" fmla="*/ 94 h 118"/>
                <a:gd name="T78" fmla="*/ 76 w 216"/>
                <a:gd name="T79" fmla="*/ 76 h 118"/>
                <a:gd name="T80" fmla="*/ 72 w 216"/>
                <a:gd name="T81" fmla="*/ 72 h 118"/>
                <a:gd name="T82" fmla="*/ 68 w 216"/>
                <a:gd name="T83" fmla="*/ 60 h 118"/>
                <a:gd name="T84" fmla="*/ 68 w 216"/>
                <a:gd name="T85" fmla="*/ 52 h 118"/>
                <a:gd name="T86" fmla="*/ 58 w 216"/>
                <a:gd name="T87" fmla="*/ 52 h 118"/>
                <a:gd name="T88" fmla="*/ 60 w 216"/>
                <a:gd name="T89" fmla="*/ 60 h 118"/>
                <a:gd name="T90" fmla="*/ 58 w 216"/>
                <a:gd name="T91" fmla="*/ 74 h 118"/>
                <a:gd name="T92" fmla="*/ 50 w 216"/>
                <a:gd name="T93" fmla="*/ 94 h 118"/>
                <a:gd name="T94" fmla="*/ 40 w 216"/>
                <a:gd name="T95" fmla="*/ 76 h 118"/>
                <a:gd name="T96" fmla="*/ 28 w 216"/>
                <a:gd name="T97" fmla="*/ 64 h 118"/>
                <a:gd name="T98" fmla="*/ 26 w 216"/>
                <a:gd name="T99" fmla="*/ 58 h 118"/>
                <a:gd name="T100" fmla="*/ 24 w 216"/>
                <a:gd name="T101" fmla="*/ 36 h 118"/>
                <a:gd name="T102" fmla="*/ 20 w 216"/>
                <a:gd name="T103" fmla="*/ 22 h 118"/>
                <a:gd name="T104" fmla="*/ 22 w 216"/>
                <a:gd name="T105" fmla="*/ 8 h 118"/>
                <a:gd name="T106" fmla="*/ 22 w 216"/>
                <a:gd name="T107" fmla="*/ 8 h 118"/>
                <a:gd name="T108" fmla="*/ 20 w 216"/>
                <a:gd name="T109" fmla="*/ 4 h 118"/>
                <a:gd name="T110" fmla="*/ 16 w 216"/>
                <a:gd name="T111" fmla="*/ 0 h 118"/>
                <a:gd name="T112" fmla="*/ 12 w 216"/>
                <a:gd name="T113" fmla="*/ 4 h 118"/>
                <a:gd name="T114" fmla="*/ 14 w 216"/>
                <a:gd name="T115" fmla="*/ 6 h 118"/>
                <a:gd name="T116" fmla="*/ 10 w 216"/>
                <a:gd name="T117" fmla="*/ 8 h 118"/>
                <a:gd name="T118" fmla="*/ 14 w 216"/>
                <a:gd name="T119" fmla="*/ 22 h 118"/>
                <a:gd name="T120" fmla="*/ 10 w 216"/>
                <a:gd name="T121" fmla="*/ 36 h 118"/>
                <a:gd name="T122" fmla="*/ 8 w 216"/>
                <a:gd name="T123" fmla="*/ 6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 h="118">
                  <a:moveTo>
                    <a:pt x="0" y="118"/>
                  </a:moveTo>
                  <a:lnTo>
                    <a:pt x="0" y="118"/>
                  </a:lnTo>
                  <a:lnTo>
                    <a:pt x="216" y="118"/>
                  </a:lnTo>
                  <a:lnTo>
                    <a:pt x="216" y="118"/>
                  </a:lnTo>
                  <a:lnTo>
                    <a:pt x="208" y="106"/>
                  </a:lnTo>
                  <a:lnTo>
                    <a:pt x="208" y="96"/>
                  </a:lnTo>
                  <a:lnTo>
                    <a:pt x="208" y="60"/>
                  </a:lnTo>
                  <a:lnTo>
                    <a:pt x="212" y="54"/>
                  </a:lnTo>
                  <a:lnTo>
                    <a:pt x="208" y="46"/>
                  </a:lnTo>
                  <a:lnTo>
                    <a:pt x="208" y="36"/>
                  </a:lnTo>
                  <a:lnTo>
                    <a:pt x="210" y="32"/>
                  </a:lnTo>
                  <a:lnTo>
                    <a:pt x="204" y="22"/>
                  </a:lnTo>
                  <a:lnTo>
                    <a:pt x="202" y="22"/>
                  </a:lnTo>
                  <a:lnTo>
                    <a:pt x="202" y="22"/>
                  </a:lnTo>
                  <a:lnTo>
                    <a:pt x="204" y="16"/>
                  </a:lnTo>
                  <a:lnTo>
                    <a:pt x="206" y="8"/>
                  </a:lnTo>
                  <a:lnTo>
                    <a:pt x="206" y="8"/>
                  </a:lnTo>
                  <a:lnTo>
                    <a:pt x="204" y="8"/>
                  </a:lnTo>
                  <a:lnTo>
                    <a:pt x="204" y="8"/>
                  </a:lnTo>
                  <a:lnTo>
                    <a:pt x="202" y="6"/>
                  </a:lnTo>
                  <a:lnTo>
                    <a:pt x="202" y="6"/>
                  </a:lnTo>
                  <a:lnTo>
                    <a:pt x="204" y="4"/>
                  </a:lnTo>
                  <a:lnTo>
                    <a:pt x="204" y="4"/>
                  </a:lnTo>
                  <a:lnTo>
                    <a:pt x="202" y="0"/>
                  </a:lnTo>
                  <a:lnTo>
                    <a:pt x="200" y="0"/>
                  </a:lnTo>
                  <a:lnTo>
                    <a:pt x="200" y="0"/>
                  </a:lnTo>
                  <a:lnTo>
                    <a:pt x="198" y="0"/>
                  </a:lnTo>
                  <a:lnTo>
                    <a:pt x="196" y="4"/>
                  </a:lnTo>
                  <a:lnTo>
                    <a:pt x="196" y="4"/>
                  </a:lnTo>
                  <a:lnTo>
                    <a:pt x="196" y="6"/>
                  </a:lnTo>
                  <a:lnTo>
                    <a:pt x="196" y="6"/>
                  </a:lnTo>
                  <a:lnTo>
                    <a:pt x="196" y="8"/>
                  </a:lnTo>
                  <a:lnTo>
                    <a:pt x="194" y="8"/>
                  </a:lnTo>
                  <a:lnTo>
                    <a:pt x="194" y="8"/>
                  </a:lnTo>
                  <a:lnTo>
                    <a:pt x="194" y="8"/>
                  </a:lnTo>
                  <a:lnTo>
                    <a:pt x="196" y="16"/>
                  </a:lnTo>
                  <a:lnTo>
                    <a:pt x="196" y="22"/>
                  </a:lnTo>
                  <a:lnTo>
                    <a:pt x="196" y="22"/>
                  </a:lnTo>
                  <a:lnTo>
                    <a:pt x="190" y="32"/>
                  </a:lnTo>
                  <a:lnTo>
                    <a:pt x="192" y="36"/>
                  </a:lnTo>
                  <a:lnTo>
                    <a:pt x="192" y="46"/>
                  </a:lnTo>
                  <a:lnTo>
                    <a:pt x="188" y="54"/>
                  </a:lnTo>
                  <a:lnTo>
                    <a:pt x="190" y="58"/>
                  </a:lnTo>
                  <a:lnTo>
                    <a:pt x="184" y="58"/>
                  </a:lnTo>
                  <a:lnTo>
                    <a:pt x="184" y="76"/>
                  </a:lnTo>
                  <a:lnTo>
                    <a:pt x="178" y="76"/>
                  </a:lnTo>
                  <a:lnTo>
                    <a:pt x="178" y="94"/>
                  </a:lnTo>
                  <a:lnTo>
                    <a:pt x="162" y="94"/>
                  </a:lnTo>
                  <a:lnTo>
                    <a:pt x="162" y="82"/>
                  </a:lnTo>
                  <a:lnTo>
                    <a:pt x="166" y="76"/>
                  </a:lnTo>
                  <a:lnTo>
                    <a:pt x="166" y="76"/>
                  </a:lnTo>
                  <a:lnTo>
                    <a:pt x="160" y="76"/>
                  </a:lnTo>
                  <a:lnTo>
                    <a:pt x="160" y="74"/>
                  </a:lnTo>
                  <a:lnTo>
                    <a:pt x="162" y="72"/>
                  </a:lnTo>
                  <a:lnTo>
                    <a:pt x="156" y="64"/>
                  </a:lnTo>
                  <a:lnTo>
                    <a:pt x="156" y="64"/>
                  </a:lnTo>
                  <a:lnTo>
                    <a:pt x="158" y="60"/>
                  </a:lnTo>
                  <a:lnTo>
                    <a:pt x="160" y="52"/>
                  </a:lnTo>
                  <a:lnTo>
                    <a:pt x="160" y="52"/>
                  </a:lnTo>
                  <a:lnTo>
                    <a:pt x="158" y="52"/>
                  </a:lnTo>
                  <a:lnTo>
                    <a:pt x="158" y="52"/>
                  </a:lnTo>
                  <a:lnTo>
                    <a:pt x="150" y="52"/>
                  </a:lnTo>
                  <a:lnTo>
                    <a:pt x="150" y="52"/>
                  </a:lnTo>
                  <a:lnTo>
                    <a:pt x="150" y="52"/>
                  </a:lnTo>
                  <a:lnTo>
                    <a:pt x="150" y="52"/>
                  </a:lnTo>
                  <a:lnTo>
                    <a:pt x="150" y="60"/>
                  </a:lnTo>
                  <a:lnTo>
                    <a:pt x="152" y="64"/>
                  </a:lnTo>
                  <a:lnTo>
                    <a:pt x="146" y="72"/>
                  </a:lnTo>
                  <a:lnTo>
                    <a:pt x="150" y="74"/>
                  </a:lnTo>
                  <a:lnTo>
                    <a:pt x="150" y="76"/>
                  </a:lnTo>
                  <a:lnTo>
                    <a:pt x="142" y="76"/>
                  </a:lnTo>
                  <a:lnTo>
                    <a:pt x="142" y="94"/>
                  </a:lnTo>
                  <a:lnTo>
                    <a:pt x="126" y="94"/>
                  </a:lnTo>
                  <a:lnTo>
                    <a:pt x="126" y="82"/>
                  </a:lnTo>
                  <a:lnTo>
                    <a:pt x="130" y="76"/>
                  </a:lnTo>
                  <a:lnTo>
                    <a:pt x="130" y="76"/>
                  </a:lnTo>
                  <a:lnTo>
                    <a:pt x="120" y="76"/>
                  </a:lnTo>
                  <a:lnTo>
                    <a:pt x="120" y="64"/>
                  </a:lnTo>
                  <a:lnTo>
                    <a:pt x="124" y="60"/>
                  </a:lnTo>
                  <a:lnTo>
                    <a:pt x="116" y="60"/>
                  </a:lnTo>
                  <a:lnTo>
                    <a:pt x="116" y="50"/>
                  </a:lnTo>
                  <a:lnTo>
                    <a:pt x="118" y="46"/>
                  </a:lnTo>
                  <a:lnTo>
                    <a:pt x="112" y="38"/>
                  </a:lnTo>
                  <a:lnTo>
                    <a:pt x="112" y="38"/>
                  </a:lnTo>
                  <a:lnTo>
                    <a:pt x="112" y="38"/>
                  </a:lnTo>
                  <a:lnTo>
                    <a:pt x="112" y="32"/>
                  </a:lnTo>
                  <a:lnTo>
                    <a:pt x="114" y="26"/>
                  </a:lnTo>
                  <a:lnTo>
                    <a:pt x="114" y="24"/>
                  </a:lnTo>
                  <a:lnTo>
                    <a:pt x="112" y="24"/>
                  </a:lnTo>
                  <a:lnTo>
                    <a:pt x="112" y="24"/>
                  </a:lnTo>
                  <a:lnTo>
                    <a:pt x="112" y="24"/>
                  </a:lnTo>
                  <a:lnTo>
                    <a:pt x="112" y="24"/>
                  </a:lnTo>
                  <a:lnTo>
                    <a:pt x="112" y="22"/>
                  </a:lnTo>
                  <a:lnTo>
                    <a:pt x="112" y="22"/>
                  </a:lnTo>
                  <a:lnTo>
                    <a:pt x="110" y="18"/>
                  </a:lnTo>
                  <a:lnTo>
                    <a:pt x="108" y="18"/>
                  </a:lnTo>
                  <a:lnTo>
                    <a:pt x="108" y="18"/>
                  </a:lnTo>
                  <a:lnTo>
                    <a:pt x="106" y="18"/>
                  </a:lnTo>
                  <a:lnTo>
                    <a:pt x="106" y="22"/>
                  </a:lnTo>
                  <a:lnTo>
                    <a:pt x="106" y="22"/>
                  </a:lnTo>
                  <a:lnTo>
                    <a:pt x="106" y="24"/>
                  </a:lnTo>
                  <a:lnTo>
                    <a:pt x="106" y="24"/>
                  </a:lnTo>
                  <a:lnTo>
                    <a:pt x="104" y="24"/>
                  </a:lnTo>
                  <a:lnTo>
                    <a:pt x="104" y="24"/>
                  </a:lnTo>
                  <a:lnTo>
                    <a:pt x="104" y="26"/>
                  </a:lnTo>
                  <a:lnTo>
                    <a:pt x="104" y="26"/>
                  </a:lnTo>
                  <a:lnTo>
                    <a:pt x="104" y="32"/>
                  </a:lnTo>
                  <a:lnTo>
                    <a:pt x="106" y="38"/>
                  </a:lnTo>
                  <a:lnTo>
                    <a:pt x="104" y="38"/>
                  </a:lnTo>
                  <a:lnTo>
                    <a:pt x="98" y="46"/>
                  </a:lnTo>
                  <a:lnTo>
                    <a:pt x="100" y="50"/>
                  </a:lnTo>
                  <a:lnTo>
                    <a:pt x="100" y="60"/>
                  </a:lnTo>
                  <a:lnTo>
                    <a:pt x="92" y="60"/>
                  </a:lnTo>
                  <a:lnTo>
                    <a:pt x="92" y="76"/>
                  </a:lnTo>
                  <a:lnTo>
                    <a:pt x="86" y="76"/>
                  </a:lnTo>
                  <a:lnTo>
                    <a:pt x="86" y="94"/>
                  </a:lnTo>
                  <a:lnTo>
                    <a:pt x="70" y="94"/>
                  </a:lnTo>
                  <a:lnTo>
                    <a:pt x="70" y="82"/>
                  </a:lnTo>
                  <a:lnTo>
                    <a:pt x="76" y="76"/>
                  </a:lnTo>
                  <a:lnTo>
                    <a:pt x="76" y="76"/>
                  </a:lnTo>
                  <a:lnTo>
                    <a:pt x="68" y="76"/>
                  </a:lnTo>
                  <a:lnTo>
                    <a:pt x="68" y="74"/>
                  </a:lnTo>
                  <a:lnTo>
                    <a:pt x="72" y="72"/>
                  </a:lnTo>
                  <a:lnTo>
                    <a:pt x="66" y="64"/>
                  </a:lnTo>
                  <a:lnTo>
                    <a:pt x="66" y="64"/>
                  </a:lnTo>
                  <a:lnTo>
                    <a:pt x="68" y="60"/>
                  </a:lnTo>
                  <a:lnTo>
                    <a:pt x="68" y="52"/>
                  </a:lnTo>
                  <a:lnTo>
                    <a:pt x="68" y="52"/>
                  </a:lnTo>
                  <a:lnTo>
                    <a:pt x="68" y="52"/>
                  </a:lnTo>
                  <a:lnTo>
                    <a:pt x="68" y="52"/>
                  </a:lnTo>
                  <a:lnTo>
                    <a:pt x="60" y="52"/>
                  </a:lnTo>
                  <a:lnTo>
                    <a:pt x="58" y="52"/>
                  </a:lnTo>
                  <a:lnTo>
                    <a:pt x="58" y="52"/>
                  </a:lnTo>
                  <a:lnTo>
                    <a:pt x="58" y="52"/>
                  </a:lnTo>
                  <a:lnTo>
                    <a:pt x="60" y="60"/>
                  </a:lnTo>
                  <a:lnTo>
                    <a:pt x="60" y="64"/>
                  </a:lnTo>
                  <a:lnTo>
                    <a:pt x="54" y="72"/>
                  </a:lnTo>
                  <a:lnTo>
                    <a:pt x="58" y="74"/>
                  </a:lnTo>
                  <a:lnTo>
                    <a:pt x="58" y="76"/>
                  </a:lnTo>
                  <a:lnTo>
                    <a:pt x="50" y="76"/>
                  </a:lnTo>
                  <a:lnTo>
                    <a:pt x="50" y="94"/>
                  </a:lnTo>
                  <a:lnTo>
                    <a:pt x="34" y="94"/>
                  </a:lnTo>
                  <a:lnTo>
                    <a:pt x="34" y="82"/>
                  </a:lnTo>
                  <a:lnTo>
                    <a:pt x="40" y="76"/>
                  </a:lnTo>
                  <a:lnTo>
                    <a:pt x="40" y="76"/>
                  </a:lnTo>
                  <a:lnTo>
                    <a:pt x="28" y="76"/>
                  </a:lnTo>
                  <a:lnTo>
                    <a:pt x="28" y="64"/>
                  </a:lnTo>
                  <a:lnTo>
                    <a:pt x="34" y="58"/>
                  </a:lnTo>
                  <a:lnTo>
                    <a:pt x="34" y="58"/>
                  </a:lnTo>
                  <a:lnTo>
                    <a:pt x="26" y="58"/>
                  </a:lnTo>
                  <a:lnTo>
                    <a:pt x="30" y="54"/>
                  </a:lnTo>
                  <a:lnTo>
                    <a:pt x="24" y="46"/>
                  </a:lnTo>
                  <a:lnTo>
                    <a:pt x="24" y="36"/>
                  </a:lnTo>
                  <a:lnTo>
                    <a:pt x="26" y="32"/>
                  </a:lnTo>
                  <a:lnTo>
                    <a:pt x="22" y="22"/>
                  </a:lnTo>
                  <a:lnTo>
                    <a:pt x="20" y="22"/>
                  </a:lnTo>
                  <a:lnTo>
                    <a:pt x="20" y="22"/>
                  </a:lnTo>
                  <a:lnTo>
                    <a:pt x="22" y="16"/>
                  </a:lnTo>
                  <a:lnTo>
                    <a:pt x="22" y="8"/>
                  </a:lnTo>
                  <a:lnTo>
                    <a:pt x="22" y="8"/>
                  </a:lnTo>
                  <a:lnTo>
                    <a:pt x="22" y="8"/>
                  </a:lnTo>
                  <a:lnTo>
                    <a:pt x="22" y="8"/>
                  </a:lnTo>
                  <a:lnTo>
                    <a:pt x="20" y="6"/>
                  </a:lnTo>
                  <a:lnTo>
                    <a:pt x="20" y="6"/>
                  </a:lnTo>
                  <a:lnTo>
                    <a:pt x="20" y="4"/>
                  </a:lnTo>
                  <a:lnTo>
                    <a:pt x="20" y="4"/>
                  </a:lnTo>
                  <a:lnTo>
                    <a:pt x="18" y="0"/>
                  </a:lnTo>
                  <a:lnTo>
                    <a:pt x="16" y="0"/>
                  </a:lnTo>
                  <a:lnTo>
                    <a:pt x="16" y="0"/>
                  </a:lnTo>
                  <a:lnTo>
                    <a:pt x="14" y="0"/>
                  </a:lnTo>
                  <a:lnTo>
                    <a:pt x="12" y="4"/>
                  </a:lnTo>
                  <a:lnTo>
                    <a:pt x="12" y="4"/>
                  </a:lnTo>
                  <a:lnTo>
                    <a:pt x="14" y="6"/>
                  </a:lnTo>
                  <a:lnTo>
                    <a:pt x="14" y="6"/>
                  </a:lnTo>
                  <a:lnTo>
                    <a:pt x="12" y="8"/>
                  </a:lnTo>
                  <a:lnTo>
                    <a:pt x="10" y="8"/>
                  </a:lnTo>
                  <a:lnTo>
                    <a:pt x="10" y="8"/>
                  </a:lnTo>
                  <a:lnTo>
                    <a:pt x="10" y="8"/>
                  </a:lnTo>
                  <a:lnTo>
                    <a:pt x="12" y="16"/>
                  </a:lnTo>
                  <a:lnTo>
                    <a:pt x="14" y="22"/>
                  </a:lnTo>
                  <a:lnTo>
                    <a:pt x="12" y="22"/>
                  </a:lnTo>
                  <a:lnTo>
                    <a:pt x="6" y="32"/>
                  </a:lnTo>
                  <a:lnTo>
                    <a:pt x="10" y="36"/>
                  </a:lnTo>
                  <a:lnTo>
                    <a:pt x="10" y="46"/>
                  </a:lnTo>
                  <a:lnTo>
                    <a:pt x="4" y="54"/>
                  </a:lnTo>
                  <a:lnTo>
                    <a:pt x="8" y="60"/>
                  </a:lnTo>
                  <a:lnTo>
                    <a:pt x="8" y="106"/>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1"/>
            <p:cNvSpPr>
              <a:spLocks noEditPoints="1"/>
            </p:cNvSpPr>
            <p:nvPr/>
          </p:nvSpPr>
          <p:spPr bwMode="auto">
            <a:xfrm>
              <a:off x="3729037" y="1738313"/>
              <a:ext cx="485775" cy="330200"/>
            </a:xfrm>
            <a:custGeom>
              <a:avLst/>
              <a:gdLst>
                <a:gd name="T0" fmla="*/ 252 w 306"/>
                <a:gd name="T1" fmla="*/ 0 h 208"/>
                <a:gd name="T2" fmla="*/ 228 w 306"/>
                <a:gd name="T3" fmla="*/ 150 h 208"/>
                <a:gd name="T4" fmla="*/ 220 w 306"/>
                <a:gd name="T5" fmla="*/ 152 h 208"/>
                <a:gd name="T6" fmla="*/ 226 w 306"/>
                <a:gd name="T7" fmla="*/ 0 h 208"/>
                <a:gd name="T8" fmla="*/ 86 w 306"/>
                <a:gd name="T9" fmla="*/ 190 h 208"/>
                <a:gd name="T10" fmla="*/ 78 w 306"/>
                <a:gd name="T11" fmla="*/ 190 h 208"/>
                <a:gd name="T12" fmla="*/ 82 w 306"/>
                <a:gd name="T13" fmla="*/ 0 h 208"/>
                <a:gd name="T14" fmla="*/ 52 w 306"/>
                <a:gd name="T15" fmla="*/ 196 h 208"/>
                <a:gd name="T16" fmla="*/ 38 w 306"/>
                <a:gd name="T17" fmla="*/ 198 h 208"/>
                <a:gd name="T18" fmla="*/ 0 w 306"/>
                <a:gd name="T19" fmla="*/ 202 h 208"/>
                <a:gd name="T20" fmla="*/ 0 w 306"/>
                <a:gd name="T21" fmla="*/ 208 h 208"/>
                <a:gd name="T22" fmla="*/ 54 w 306"/>
                <a:gd name="T23" fmla="*/ 202 h 208"/>
                <a:gd name="T24" fmla="*/ 140 w 306"/>
                <a:gd name="T25" fmla="*/ 186 h 208"/>
                <a:gd name="T26" fmla="*/ 246 w 306"/>
                <a:gd name="T27" fmla="*/ 156 h 208"/>
                <a:gd name="T28" fmla="*/ 306 w 306"/>
                <a:gd name="T29" fmla="*/ 116 h 208"/>
                <a:gd name="T30" fmla="*/ 280 w 306"/>
                <a:gd name="T31" fmla="*/ 128 h 208"/>
                <a:gd name="T32" fmla="*/ 252 w 306"/>
                <a:gd name="T33" fmla="*/ 140 h 208"/>
                <a:gd name="T34" fmla="*/ 140 w 306"/>
                <a:gd name="T35" fmla="*/ 126 h 208"/>
                <a:gd name="T36" fmla="*/ 112 w 306"/>
                <a:gd name="T37" fmla="*/ 134 h 208"/>
                <a:gd name="T38" fmla="*/ 140 w 306"/>
                <a:gd name="T39" fmla="*/ 154 h 208"/>
                <a:gd name="T40" fmla="*/ 104 w 306"/>
                <a:gd name="T41" fmla="*/ 164 h 208"/>
                <a:gd name="T42" fmla="*/ 148 w 306"/>
                <a:gd name="T43" fmla="*/ 98 h 208"/>
                <a:gd name="T44" fmla="*/ 140 w 306"/>
                <a:gd name="T45" fmla="*/ 32 h 208"/>
                <a:gd name="T46" fmla="*/ 112 w 306"/>
                <a:gd name="T47" fmla="*/ 52 h 208"/>
                <a:gd name="T48" fmla="*/ 140 w 306"/>
                <a:gd name="T49" fmla="*/ 60 h 208"/>
                <a:gd name="T50" fmla="*/ 112 w 306"/>
                <a:gd name="T51" fmla="*/ 80 h 208"/>
                <a:gd name="T52" fmla="*/ 104 w 306"/>
                <a:gd name="T53" fmla="*/ 24 h 208"/>
                <a:gd name="T54" fmla="*/ 140 w 306"/>
                <a:gd name="T55" fmla="*/ 32 h 208"/>
                <a:gd name="T56" fmla="*/ 196 w 306"/>
                <a:gd name="T57" fmla="*/ 126 h 208"/>
                <a:gd name="T58" fmla="*/ 168 w 306"/>
                <a:gd name="T59" fmla="*/ 134 h 208"/>
                <a:gd name="T60" fmla="*/ 196 w 306"/>
                <a:gd name="T61" fmla="*/ 154 h 208"/>
                <a:gd name="T62" fmla="*/ 160 w 306"/>
                <a:gd name="T63" fmla="*/ 164 h 208"/>
                <a:gd name="T64" fmla="*/ 204 w 306"/>
                <a:gd name="T65" fmla="*/ 98 h 208"/>
                <a:gd name="T66" fmla="*/ 196 w 306"/>
                <a:gd name="T67" fmla="*/ 32 h 208"/>
                <a:gd name="T68" fmla="*/ 168 w 306"/>
                <a:gd name="T69" fmla="*/ 52 h 208"/>
                <a:gd name="T70" fmla="*/ 196 w 306"/>
                <a:gd name="T71" fmla="*/ 60 h 208"/>
                <a:gd name="T72" fmla="*/ 168 w 306"/>
                <a:gd name="T73" fmla="*/ 80 h 208"/>
                <a:gd name="T74" fmla="*/ 160 w 306"/>
                <a:gd name="T75" fmla="*/ 24 h 208"/>
                <a:gd name="T76" fmla="*/ 196 w 306"/>
                <a:gd name="T77" fmla="*/ 3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6" h="208">
                  <a:moveTo>
                    <a:pt x="252" y="140"/>
                  </a:moveTo>
                  <a:lnTo>
                    <a:pt x="252" y="0"/>
                  </a:lnTo>
                  <a:lnTo>
                    <a:pt x="228" y="0"/>
                  </a:lnTo>
                  <a:lnTo>
                    <a:pt x="228" y="150"/>
                  </a:lnTo>
                  <a:lnTo>
                    <a:pt x="228" y="150"/>
                  </a:lnTo>
                  <a:lnTo>
                    <a:pt x="220" y="152"/>
                  </a:lnTo>
                  <a:lnTo>
                    <a:pt x="220" y="6"/>
                  </a:lnTo>
                  <a:lnTo>
                    <a:pt x="226" y="0"/>
                  </a:lnTo>
                  <a:lnTo>
                    <a:pt x="86" y="0"/>
                  </a:lnTo>
                  <a:lnTo>
                    <a:pt x="86" y="190"/>
                  </a:lnTo>
                  <a:lnTo>
                    <a:pt x="86" y="190"/>
                  </a:lnTo>
                  <a:lnTo>
                    <a:pt x="78" y="190"/>
                  </a:lnTo>
                  <a:lnTo>
                    <a:pt x="78" y="6"/>
                  </a:lnTo>
                  <a:lnTo>
                    <a:pt x="82" y="0"/>
                  </a:lnTo>
                  <a:lnTo>
                    <a:pt x="52" y="0"/>
                  </a:lnTo>
                  <a:lnTo>
                    <a:pt x="52" y="196"/>
                  </a:lnTo>
                  <a:lnTo>
                    <a:pt x="52" y="196"/>
                  </a:lnTo>
                  <a:lnTo>
                    <a:pt x="38" y="198"/>
                  </a:lnTo>
                  <a:lnTo>
                    <a:pt x="38" y="198"/>
                  </a:lnTo>
                  <a:lnTo>
                    <a:pt x="0" y="202"/>
                  </a:lnTo>
                  <a:lnTo>
                    <a:pt x="0" y="208"/>
                  </a:lnTo>
                  <a:lnTo>
                    <a:pt x="0" y="208"/>
                  </a:lnTo>
                  <a:lnTo>
                    <a:pt x="24" y="206"/>
                  </a:lnTo>
                  <a:lnTo>
                    <a:pt x="54" y="202"/>
                  </a:lnTo>
                  <a:lnTo>
                    <a:pt x="94" y="196"/>
                  </a:lnTo>
                  <a:lnTo>
                    <a:pt x="140" y="186"/>
                  </a:lnTo>
                  <a:lnTo>
                    <a:pt x="190" y="172"/>
                  </a:lnTo>
                  <a:lnTo>
                    <a:pt x="246" y="156"/>
                  </a:lnTo>
                  <a:lnTo>
                    <a:pt x="306" y="134"/>
                  </a:lnTo>
                  <a:lnTo>
                    <a:pt x="306" y="116"/>
                  </a:lnTo>
                  <a:lnTo>
                    <a:pt x="306" y="116"/>
                  </a:lnTo>
                  <a:lnTo>
                    <a:pt x="280" y="128"/>
                  </a:lnTo>
                  <a:lnTo>
                    <a:pt x="252" y="140"/>
                  </a:lnTo>
                  <a:lnTo>
                    <a:pt x="252" y="140"/>
                  </a:lnTo>
                  <a:close/>
                  <a:moveTo>
                    <a:pt x="140" y="106"/>
                  </a:moveTo>
                  <a:lnTo>
                    <a:pt x="140" y="126"/>
                  </a:lnTo>
                  <a:lnTo>
                    <a:pt x="112" y="126"/>
                  </a:lnTo>
                  <a:lnTo>
                    <a:pt x="112" y="134"/>
                  </a:lnTo>
                  <a:lnTo>
                    <a:pt x="140" y="134"/>
                  </a:lnTo>
                  <a:lnTo>
                    <a:pt x="140" y="154"/>
                  </a:lnTo>
                  <a:lnTo>
                    <a:pt x="112" y="154"/>
                  </a:lnTo>
                  <a:lnTo>
                    <a:pt x="104" y="164"/>
                  </a:lnTo>
                  <a:lnTo>
                    <a:pt x="104" y="98"/>
                  </a:lnTo>
                  <a:lnTo>
                    <a:pt x="148" y="98"/>
                  </a:lnTo>
                  <a:lnTo>
                    <a:pt x="140" y="106"/>
                  </a:lnTo>
                  <a:close/>
                  <a:moveTo>
                    <a:pt x="140" y="32"/>
                  </a:moveTo>
                  <a:lnTo>
                    <a:pt x="140" y="52"/>
                  </a:lnTo>
                  <a:lnTo>
                    <a:pt x="112" y="52"/>
                  </a:lnTo>
                  <a:lnTo>
                    <a:pt x="112" y="60"/>
                  </a:lnTo>
                  <a:lnTo>
                    <a:pt x="140" y="60"/>
                  </a:lnTo>
                  <a:lnTo>
                    <a:pt x="140" y="80"/>
                  </a:lnTo>
                  <a:lnTo>
                    <a:pt x="112" y="80"/>
                  </a:lnTo>
                  <a:lnTo>
                    <a:pt x="104" y="90"/>
                  </a:lnTo>
                  <a:lnTo>
                    <a:pt x="104" y="24"/>
                  </a:lnTo>
                  <a:lnTo>
                    <a:pt x="148" y="24"/>
                  </a:lnTo>
                  <a:lnTo>
                    <a:pt x="140" y="32"/>
                  </a:lnTo>
                  <a:close/>
                  <a:moveTo>
                    <a:pt x="196" y="106"/>
                  </a:moveTo>
                  <a:lnTo>
                    <a:pt x="196" y="126"/>
                  </a:lnTo>
                  <a:lnTo>
                    <a:pt x="168" y="126"/>
                  </a:lnTo>
                  <a:lnTo>
                    <a:pt x="168" y="134"/>
                  </a:lnTo>
                  <a:lnTo>
                    <a:pt x="196" y="134"/>
                  </a:lnTo>
                  <a:lnTo>
                    <a:pt x="196" y="154"/>
                  </a:lnTo>
                  <a:lnTo>
                    <a:pt x="168" y="154"/>
                  </a:lnTo>
                  <a:lnTo>
                    <a:pt x="160" y="164"/>
                  </a:lnTo>
                  <a:lnTo>
                    <a:pt x="160" y="98"/>
                  </a:lnTo>
                  <a:lnTo>
                    <a:pt x="204" y="98"/>
                  </a:lnTo>
                  <a:lnTo>
                    <a:pt x="196" y="106"/>
                  </a:lnTo>
                  <a:close/>
                  <a:moveTo>
                    <a:pt x="196" y="32"/>
                  </a:moveTo>
                  <a:lnTo>
                    <a:pt x="196" y="52"/>
                  </a:lnTo>
                  <a:lnTo>
                    <a:pt x="168" y="52"/>
                  </a:lnTo>
                  <a:lnTo>
                    <a:pt x="168" y="60"/>
                  </a:lnTo>
                  <a:lnTo>
                    <a:pt x="196" y="60"/>
                  </a:lnTo>
                  <a:lnTo>
                    <a:pt x="196" y="80"/>
                  </a:lnTo>
                  <a:lnTo>
                    <a:pt x="168" y="80"/>
                  </a:lnTo>
                  <a:lnTo>
                    <a:pt x="160" y="90"/>
                  </a:lnTo>
                  <a:lnTo>
                    <a:pt x="160" y="24"/>
                  </a:lnTo>
                  <a:lnTo>
                    <a:pt x="204" y="24"/>
                  </a:lnTo>
                  <a:lnTo>
                    <a:pt x="196"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2"/>
            <p:cNvSpPr>
              <a:spLocks/>
            </p:cNvSpPr>
            <p:nvPr/>
          </p:nvSpPr>
          <p:spPr bwMode="auto">
            <a:xfrm>
              <a:off x="3983037" y="1776413"/>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3"/>
            <p:cNvSpPr>
              <a:spLocks/>
            </p:cNvSpPr>
            <p:nvPr/>
          </p:nvSpPr>
          <p:spPr bwMode="auto">
            <a:xfrm>
              <a:off x="3983037" y="1776413"/>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4"/>
            <p:cNvSpPr>
              <a:spLocks/>
            </p:cNvSpPr>
            <p:nvPr/>
          </p:nvSpPr>
          <p:spPr bwMode="auto">
            <a:xfrm>
              <a:off x="3894137" y="1776413"/>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5"/>
            <p:cNvSpPr>
              <a:spLocks/>
            </p:cNvSpPr>
            <p:nvPr/>
          </p:nvSpPr>
          <p:spPr bwMode="auto">
            <a:xfrm>
              <a:off x="3894137" y="1776413"/>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6"/>
            <p:cNvSpPr>
              <a:spLocks/>
            </p:cNvSpPr>
            <p:nvPr/>
          </p:nvSpPr>
          <p:spPr bwMode="auto">
            <a:xfrm>
              <a:off x="3983037" y="1893888"/>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7"/>
            <p:cNvSpPr>
              <a:spLocks/>
            </p:cNvSpPr>
            <p:nvPr/>
          </p:nvSpPr>
          <p:spPr bwMode="auto">
            <a:xfrm>
              <a:off x="3983037" y="1893888"/>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8"/>
            <p:cNvSpPr>
              <a:spLocks/>
            </p:cNvSpPr>
            <p:nvPr/>
          </p:nvSpPr>
          <p:spPr bwMode="auto">
            <a:xfrm>
              <a:off x="3894137" y="1893888"/>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9"/>
            <p:cNvSpPr>
              <a:spLocks/>
            </p:cNvSpPr>
            <p:nvPr/>
          </p:nvSpPr>
          <p:spPr bwMode="auto">
            <a:xfrm>
              <a:off x="3894137" y="1893888"/>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0"/>
            <p:cNvSpPr>
              <a:spLocks/>
            </p:cNvSpPr>
            <p:nvPr/>
          </p:nvSpPr>
          <p:spPr bwMode="auto">
            <a:xfrm>
              <a:off x="3776662" y="2103438"/>
              <a:ext cx="158750" cy="111125"/>
            </a:xfrm>
            <a:custGeom>
              <a:avLst/>
              <a:gdLst>
                <a:gd name="T0" fmla="*/ 100 w 100"/>
                <a:gd name="T1" fmla="*/ 0 h 70"/>
                <a:gd name="T2" fmla="*/ 74 w 100"/>
                <a:gd name="T3" fmla="*/ 0 h 70"/>
                <a:gd name="T4" fmla="*/ 78 w 100"/>
                <a:gd name="T5" fmla="*/ 4 h 70"/>
                <a:gd name="T6" fmla="*/ 78 w 100"/>
                <a:gd name="T7" fmla="*/ 6 h 70"/>
                <a:gd name="T8" fmla="*/ 78 w 100"/>
                <a:gd name="T9" fmla="*/ 38 h 70"/>
                <a:gd name="T10" fmla="*/ 22 w 100"/>
                <a:gd name="T11" fmla="*/ 0 h 70"/>
                <a:gd name="T12" fmla="*/ 0 w 100"/>
                <a:gd name="T13" fmla="*/ 0 h 70"/>
                <a:gd name="T14" fmla="*/ 2 w 100"/>
                <a:gd name="T15" fmla="*/ 6 h 70"/>
                <a:gd name="T16" fmla="*/ 2 w 100"/>
                <a:gd name="T17" fmla="*/ 64 h 70"/>
                <a:gd name="T18" fmla="*/ 0 w 100"/>
                <a:gd name="T19" fmla="*/ 70 h 70"/>
                <a:gd name="T20" fmla="*/ 26 w 100"/>
                <a:gd name="T21" fmla="*/ 70 h 70"/>
                <a:gd name="T22" fmla="*/ 24 w 100"/>
                <a:gd name="T23" fmla="*/ 64 h 70"/>
                <a:gd name="T24" fmla="*/ 24 w 100"/>
                <a:gd name="T25" fmla="*/ 22 h 70"/>
                <a:gd name="T26" fmla="*/ 78 w 100"/>
                <a:gd name="T27" fmla="*/ 60 h 70"/>
                <a:gd name="T28" fmla="*/ 78 w 100"/>
                <a:gd name="T29" fmla="*/ 64 h 70"/>
                <a:gd name="T30" fmla="*/ 76 w 100"/>
                <a:gd name="T31" fmla="*/ 70 h 70"/>
                <a:gd name="T32" fmla="*/ 100 w 100"/>
                <a:gd name="T33" fmla="*/ 70 h 70"/>
                <a:gd name="T34" fmla="*/ 98 w 100"/>
                <a:gd name="T35" fmla="*/ 64 h 70"/>
                <a:gd name="T36" fmla="*/ 98 w 100"/>
                <a:gd name="T37" fmla="*/ 6 h 70"/>
                <a:gd name="T38" fmla="*/ 100 w 100"/>
                <a:gd name="T39" fmla="*/ 0 h 70"/>
                <a:gd name="T40" fmla="*/ 100 w 100"/>
                <a:gd name="T4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70">
                  <a:moveTo>
                    <a:pt x="100" y="0"/>
                  </a:moveTo>
                  <a:lnTo>
                    <a:pt x="74" y="0"/>
                  </a:lnTo>
                  <a:lnTo>
                    <a:pt x="78" y="4"/>
                  </a:lnTo>
                  <a:lnTo>
                    <a:pt x="78" y="6"/>
                  </a:lnTo>
                  <a:lnTo>
                    <a:pt x="78" y="38"/>
                  </a:lnTo>
                  <a:lnTo>
                    <a:pt x="22" y="0"/>
                  </a:lnTo>
                  <a:lnTo>
                    <a:pt x="0" y="0"/>
                  </a:lnTo>
                  <a:lnTo>
                    <a:pt x="2" y="6"/>
                  </a:lnTo>
                  <a:lnTo>
                    <a:pt x="2" y="64"/>
                  </a:lnTo>
                  <a:lnTo>
                    <a:pt x="0" y="70"/>
                  </a:lnTo>
                  <a:lnTo>
                    <a:pt x="26" y="70"/>
                  </a:lnTo>
                  <a:lnTo>
                    <a:pt x="24" y="64"/>
                  </a:lnTo>
                  <a:lnTo>
                    <a:pt x="24" y="22"/>
                  </a:lnTo>
                  <a:lnTo>
                    <a:pt x="78" y="60"/>
                  </a:lnTo>
                  <a:lnTo>
                    <a:pt x="78" y="64"/>
                  </a:lnTo>
                  <a:lnTo>
                    <a:pt x="76" y="70"/>
                  </a:lnTo>
                  <a:lnTo>
                    <a:pt x="100" y="70"/>
                  </a:lnTo>
                  <a:lnTo>
                    <a:pt x="98" y="64"/>
                  </a:lnTo>
                  <a:lnTo>
                    <a:pt x="98" y="6"/>
                  </a:lnTo>
                  <a:lnTo>
                    <a:pt x="100" y="0"/>
                  </a:lnTo>
                  <a:lnTo>
                    <a:pt x="10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1"/>
            <p:cNvSpPr>
              <a:spLocks/>
            </p:cNvSpPr>
            <p:nvPr/>
          </p:nvSpPr>
          <p:spPr bwMode="auto">
            <a:xfrm>
              <a:off x="3963987" y="2103438"/>
              <a:ext cx="38100" cy="111125"/>
            </a:xfrm>
            <a:custGeom>
              <a:avLst/>
              <a:gdLst>
                <a:gd name="T0" fmla="*/ 24 w 24"/>
                <a:gd name="T1" fmla="*/ 0 h 70"/>
                <a:gd name="T2" fmla="*/ 0 w 24"/>
                <a:gd name="T3" fmla="*/ 0 h 70"/>
                <a:gd name="T4" fmla="*/ 2 w 24"/>
                <a:gd name="T5" fmla="*/ 4 h 70"/>
                <a:gd name="T6" fmla="*/ 2 w 24"/>
                <a:gd name="T7" fmla="*/ 6 h 70"/>
                <a:gd name="T8" fmla="*/ 2 w 24"/>
                <a:gd name="T9" fmla="*/ 64 h 70"/>
                <a:gd name="T10" fmla="*/ 0 w 24"/>
                <a:gd name="T11" fmla="*/ 70 h 70"/>
                <a:gd name="T12" fmla="*/ 24 w 24"/>
                <a:gd name="T13" fmla="*/ 70 h 70"/>
                <a:gd name="T14" fmla="*/ 22 w 24"/>
                <a:gd name="T15" fmla="*/ 64 h 70"/>
                <a:gd name="T16" fmla="*/ 22 w 24"/>
                <a:gd name="T17" fmla="*/ 6 h 70"/>
                <a:gd name="T18" fmla="*/ 24 w 24"/>
                <a:gd name="T19" fmla="*/ 0 h 70"/>
                <a:gd name="T20" fmla="*/ 24 w 24"/>
                <a:gd name="T2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70">
                  <a:moveTo>
                    <a:pt x="24" y="0"/>
                  </a:moveTo>
                  <a:lnTo>
                    <a:pt x="0" y="0"/>
                  </a:lnTo>
                  <a:lnTo>
                    <a:pt x="2" y="4"/>
                  </a:lnTo>
                  <a:lnTo>
                    <a:pt x="2" y="6"/>
                  </a:lnTo>
                  <a:lnTo>
                    <a:pt x="2" y="64"/>
                  </a:lnTo>
                  <a:lnTo>
                    <a:pt x="0" y="70"/>
                  </a:lnTo>
                  <a:lnTo>
                    <a:pt x="24" y="70"/>
                  </a:lnTo>
                  <a:lnTo>
                    <a:pt x="22" y="64"/>
                  </a:lnTo>
                  <a:lnTo>
                    <a:pt x="22" y="6"/>
                  </a:lnTo>
                  <a:lnTo>
                    <a:pt x="24" y="0"/>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2"/>
            <p:cNvSpPr>
              <a:spLocks/>
            </p:cNvSpPr>
            <p:nvPr/>
          </p:nvSpPr>
          <p:spPr bwMode="auto">
            <a:xfrm>
              <a:off x="4030662" y="2103438"/>
              <a:ext cx="139700" cy="111125"/>
            </a:xfrm>
            <a:custGeom>
              <a:avLst/>
              <a:gdLst>
                <a:gd name="T0" fmla="*/ 88 w 88"/>
                <a:gd name="T1" fmla="*/ 0 h 70"/>
                <a:gd name="T2" fmla="*/ 62 w 88"/>
                <a:gd name="T3" fmla="*/ 0 h 70"/>
                <a:gd name="T4" fmla="*/ 64 w 88"/>
                <a:gd name="T5" fmla="*/ 6 h 70"/>
                <a:gd name="T6" fmla="*/ 64 w 88"/>
                <a:gd name="T7" fmla="*/ 54 h 70"/>
                <a:gd name="T8" fmla="*/ 22 w 88"/>
                <a:gd name="T9" fmla="*/ 54 h 70"/>
                <a:gd name="T10" fmla="*/ 22 w 88"/>
                <a:gd name="T11" fmla="*/ 6 h 70"/>
                <a:gd name="T12" fmla="*/ 24 w 88"/>
                <a:gd name="T13" fmla="*/ 0 h 70"/>
                <a:gd name="T14" fmla="*/ 0 w 88"/>
                <a:gd name="T15" fmla="*/ 0 h 70"/>
                <a:gd name="T16" fmla="*/ 2 w 88"/>
                <a:gd name="T17" fmla="*/ 6 h 70"/>
                <a:gd name="T18" fmla="*/ 2 w 88"/>
                <a:gd name="T19" fmla="*/ 58 h 70"/>
                <a:gd name="T20" fmla="*/ 18 w 88"/>
                <a:gd name="T21" fmla="*/ 70 h 70"/>
                <a:gd name="T22" fmla="*/ 68 w 88"/>
                <a:gd name="T23" fmla="*/ 70 h 70"/>
                <a:gd name="T24" fmla="*/ 84 w 88"/>
                <a:gd name="T25" fmla="*/ 58 h 70"/>
                <a:gd name="T26" fmla="*/ 84 w 88"/>
                <a:gd name="T27" fmla="*/ 6 h 70"/>
                <a:gd name="T28" fmla="*/ 88 w 88"/>
                <a:gd name="T29" fmla="*/ 0 h 70"/>
                <a:gd name="T30" fmla="*/ 88 w 88"/>
                <a:gd name="T3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70">
                  <a:moveTo>
                    <a:pt x="88" y="0"/>
                  </a:moveTo>
                  <a:lnTo>
                    <a:pt x="62" y="0"/>
                  </a:lnTo>
                  <a:lnTo>
                    <a:pt x="64" y="6"/>
                  </a:lnTo>
                  <a:lnTo>
                    <a:pt x="64" y="54"/>
                  </a:lnTo>
                  <a:lnTo>
                    <a:pt x="22" y="54"/>
                  </a:lnTo>
                  <a:lnTo>
                    <a:pt x="22" y="6"/>
                  </a:lnTo>
                  <a:lnTo>
                    <a:pt x="24" y="0"/>
                  </a:lnTo>
                  <a:lnTo>
                    <a:pt x="0" y="0"/>
                  </a:lnTo>
                  <a:lnTo>
                    <a:pt x="2" y="6"/>
                  </a:lnTo>
                  <a:lnTo>
                    <a:pt x="2" y="58"/>
                  </a:lnTo>
                  <a:lnTo>
                    <a:pt x="18" y="70"/>
                  </a:lnTo>
                  <a:lnTo>
                    <a:pt x="68" y="70"/>
                  </a:lnTo>
                  <a:lnTo>
                    <a:pt x="84" y="58"/>
                  </a:lnTo>
                  <a:lnTo>
                    <a:pt x="84" y="6"/>
                  </a:lnTo>
                  <a:lnTo>
                    <a:pt x="88" y="0"/>
                  </a:lnTo>
                  <a:lnTo>
                    <a:pt x="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Slide Number Placeholder 5"/>
          <p:cNvSpPr>
            <a:spLocks noGrp="1"/>
          </p:cNvSpPr>
          <p:nvPr>
            <p:ph type="sldNum" sz="quarter" idx="12"/>
          </p:nvPr>
        </p:nvSpPr>
        <p:spPr/>
        <p:txBody>
          <a:bodyPr/>
          <a:lstStyle/>
          <a:p>
            <a:pPr>
              <a:defRPr/>
            </a:pPr>
            <a:fld id="{D2411FC8-29D2-4C2C-9F78-B5B6D1C244CE}" type="slidenum">
              <a:rPr lang="en-US" altLang="en-US" smtClean="0"/>
              <a:pPr>
                <a:defRPr/>
              </a:pPr>
              <a:t>‹#›</a:t>
            </a:fld>
            <a:endParaRPr lang="en-US" altLang="en-US" dirty="0"/>
          </a:p>
        </p:txBody>
      </p:sp>
      <p:sp>
        <p:nvSpPr>
          <p:cNvPr id="30" name="Footer Placeholder 2"/>
          <p:cNvSpPr>
            <a:spLocks noGrp="1"/>
          </p:cNvSpPr>
          <p:nvPr>
            <p:ph type="ftr" sz="quarter" idx="3"/>
          </p:nvPr>
        </p:nvSpPr>
        <p:spPr>
          <a:xfrm>
            <a:off x="913346" y="6326765"/>
            <a:ext cx="6325654" cy="302665"/>
          </a:xfrm>
          <a:prstGeom prst="rect">
            <a:avLst/>
          </a:prstGeom>
        </p:spPr>
        <p:txBody>
          <a:bodyPr vert="horz" lIns="91440" tIns="45720" rIns="91440" bIns="45720" rtlCol="0" anchor="ctr"/>
          <a:lstStyle>
            <a:lvl1pPr algn="l">
              <a:defRPr sz="1200">
                <a:solidFill>
                  <a:schemeClr val="bg1"/>
                </a:solidFill>
              </a:defRPr>
            </a:lvl1pPr>
          </a:lstStyle>
          <a:p>
            <a:r>
              <a:rPr lang="en-US"/>
              <a:t>Presentation Footer – Edit in Insert Menu &gt; Header &amp; Footer (then Apply to All)</a:t>
            </a:r>
            <a:endParaRPr lang="en-US" dirty="0"/>
          </a:p>
        </p:txBody>
      </p:sp>
    </p:spTree>
    <p:extLst>
      <p:ext uri="{BB962C8B-B14F-4D97-AF65-F5344CB8AC3E}">
        <p14:creationId xmlns:p14="http://schemas.microsoft.com/office/powerpoint/2010/main" val="1042814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2411FC8-29D2-4C2C-9F78-B5B6D1C244CE}" type="slidenum">
              <a:rPr lang="en-US" altLang="en-US" smtClean="0"/>
              <a:pPr>
                <a:defRPr/>
              </a:pPr>
              <a:t>‹#›</a:t>
            </a:fld>
            <a:endParaRPr lang="en-US" altLang="en-US" dirty="0"/>
          </a:p>
        </p:txBody>
      </p:sp>
      <p:sp>
        <p:nvSpPr>
          <p:cNvPr id="4" name="Footer Placeholder 3"/>
          <p:cNvSpPr>
            <a:spLocks noGrp="1"/>
          </p:cNvSpPr>
          <p:nvPr>
            <p:ph type="ftr" sz="quarter" idx="11"/>
          </p:nvPr>
        </p:nvSpPr>
        <p:spPr/>
        <p:txBody>
          <a:bodyPr/>
          <a:lstStyle/>
          <a:p>
            <a:r>
              <a:rPr lang="en-US"/>
              <a:t>Presentation Footer – Edit in Insert Menu &gt; Header &amp; Footer (then Apply to All)</a:t>
            </a:r>
            <a:endParaRPr lang="en-US" dirty="0"/>
          </a:p>
        </p:txBody>
      </p:sp>
      <p:sp>
        <p:nvSpPr>
          <p:cNvPr id="7" name="Content Placeholder 8"/>
          <p:cNvSpPr>
            <a:spLocks noGrp="1"/>
          </p:cNvSpPr>
          <p:nvPr>
            <p:ph sz="quarter" idx="12"/>
          </p:nvPr>
        </p:nvSpPr>
        <p:spPr>
          <a:xfrm>
            <a:off x="426363" y="1216152"/>
            <a:ext cx="3939718" cy="4487732"/>
          </a:xfrm>
        </p:spPr>
        <p:txBody>
          <a:bodyPr lIns="0"/>
          <a:lstStyle>
            <a:lvl1pPr>
              <a:lnSpc>
                <a:spcPct val="100000"/>
              </a:lnSpc>
              <a:spcAft>
                <a:spcPts val="1600"/>
              </a:spcAft>
              <a:defRPr sz="2400"/>
            </a:lvl1pPr>
            <a:lvl2pPr>
              <a:lnSpc>
                <a:spcPct val="100000"/>
              </a:lnSpc>
              <a:spcBef>
                <a:spcPts val="0"/>
              </a:spcBef>
              <a:defRPr sz="1800"/>
            </a:lvl2pPr>
          </a:lstStyle>
          <a:p>
            <a:pPr lvl="0"/>
            <a:r>
              <a:rPr lang="en-US" dirty="0"/>
              <a:t>Click to edit Master text styles</a:t>
            </a:r>
          </a:p>
          <a:p>
            <a:pPr lvl="1"/>
            <a:r>
              <a:rPr lang="en-US" dirty="0"/>
              <a:t>Second level</a:t>
            </a:r>
          </a:p>
        </p:txBody>
      </p:sp>
      <p:sp>
        <p:nvSpPr>
          <p:cNvPr id="9" name="Content Placeholder 8"/>
          <p:cNvSpPr>
            <a:spLocks noGrp="1"/>
          </p:cNvSpPr>
          <p:nvPr>
            <p:ph sz="quarter" idx="13"/>
          </p:nvPr>
        </p:nvSpPr>
        <p:spPr>
          <a:xfrm>
            <a:off x="4736843" y="1216152"/>
            <a:ext cx="3939718" cy="4487732"/>
          </a:xfrm>
        </p:spPr>
        <p:txBody>
          <a:bodyPr lIns="0"/>
          <a:lstStyle>
            <a:lvl1pPr>
              <a:lnSpc>
                <a:spcPct val="100000"/>
              </a:lnSpc>
              <a:spcAft>
                <a:spcPts val="1600"/>
              </a:spcAft>
              <a:defRPr sz="2400"/>
            </a:lvl1pPr>
            <a:lvl2pPr>
              <a:lnSpc>
                <a:spcPct val="100000"/>
              </a:lnSpc>
              <a:spcBef>
                <a:spcPts val="0"/>
              </a:spcBef>
              <a:defRPr sz="1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395676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2411FC8-29D2-4C2C-9F78-B5B6D1C244CE}" type="slidenum">
              <a:rPr lang="en-US" altLang="en-US" smtClean="0"/>
              <a:pPr>
                <a:defRPr/>
              </a:pPr>
              <a:t>‹#›</a:t>
            </a:fld>
            <a:endParaRPr lang="en-US" altLang="en-US" dirty="0"/>
          </a:p>
        </p:txBody>
      </p:sp>
      <p:sp>
        <p:nvSpPr>
          <p:cNvPr id="4" name="Footer Placeholder 3"/>
          <p:cNvSpPr>
            <a:spLocks noGrp="1"/>
          </p:cNvSpPr>
          <p:nvPr>
            <p:ph type="ftr" sz="quarter" idx="11"/>
          </p:nvPr>
        </p:nvSpPr>
        <p:spPr/>
        <p:txBody>
          <a:bodyPr/>
          <a:lstStyle/>
          <a:p>
            <a:r>
              <a:rPr lang="en-US"/>
              <a:t>Presentation Footer – Edit in Insert Menu &gt; Header &amp; Footer (then Apply to All)</a:t>
            </a:r>
            <a:endParaRPr lang="en-US" dirty="0"/>
          </a:p>
        </p:txBody>
      </p:sp>
      <p:sp>
        <p:nvSpPr>
          <p:cNvPr id="8" name="Rectangle 7"/>
          <p:cNvSpPr/>
          <p:nvPr userDrawn="1"/>
        </p:nvSpPr>
        <p:spPr>
          <a:xfrm>
            <a:off x="4679038" y="1169987"/>
            <a:ext cx="4069438" cy="4510613"/>
          </a:xfrm>
          <a:prstGeom prst="rect">
            <a:avLst/>
          </a:prstGeom>
          <a:solidFill>
            <a:schemeClr val="bg1">
              <a:lumMod val="95000"/>
            </a:schemeClr>
          </a:solidFill>
          <a:ln w="19050">
            <a:solidFill>
              <a:srgbClr val="D00A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userDrawn="1"/>
        </p:nvSpPr>
        <p:spPr>
          <a:xfrm>
            <a:off x="426362" y="1169987"/>
            <a:ext cx="4069438" cy="4510613"/>
          </a:xfrm>
          <a:prstGeom prst="rect">
            <a:avLst/>
          </a:prstGeom>
          <a:solidFill>
            <a:schemeClr val="bg1">
              <a:lumMod val="95000"/>
            </a:schemeClr>
          </a:solidFill>
          <a:ln w="19050">
            <a:solidFill>
              <a:srgbClr val="D00A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Content Placeholder 8"/>
          <p:cNvSpPr>
            <a:spLocks noGrp="1"/>
          </p:cNvSpPr>
          <p:nvPr>
            <p:ph sz="quarter" idx="12"/>
          </p:nvPr>
        </p:nvSpPr>
        <p:spPr>
          <a:xfrm>
            <a:off x="609600" y="1312858"/>
            <a:ext cx="3733800" cy="4235281"/>
          </a:xfrm>
        </p:spPr>
        <p:txBody>
          <a:bodyPr lIns="0"/>
          <a:lstStyle>
            <a:lvl1pPr>
              <a:lnSpc>
                <a:spcPct val="100000"/>
              </a:lnSpc>
              <a:spcAft>
                <a:spcPts val="1600"/>
              </a:spcAft>
              <a:defRPr sz="2400"/>
            </a:lvl1pPr>
            <a:lvl2pPr>
              <a:lnSpc>
                <a:spcPct val="100000"/>
              </a:lnSpc>
              <a:spcBef>
                <a:spcPts val="0"/>
              </a:spcBef>
              <a:spcAft>
                <a:spcPts val="1200"/>
              </a:spcAft>
              <a:defRPr sz="1800"/>
            </a:lvl2pPr>
          </a:lstStyle>
          <a:p>
            <a:pPr lvl="0"/>
            <a:r>
              <a:rPr lang="en-US" dirty="0"/>
              <a:t>Click to edit Master text styles</a:t>
            </a:r>
          </a:p>
          <a:p>
            <a:pPr lvl="1"/>
            <a:r>
              <a:rPr lang="en-US" dirty="0"/>
              <a:t>Second level</a:t>
            </a:r>
          </a:p>
        </p:txBody>
      </p:sp>
      <p:sp>
        <p:nvSpPr>
          <p:cNvPr id="12" name="Content Placeholder 8"/>
          <p:cNvSpPr>
            <a:spLocks noGrp="1"/>
          </p:cNvSpPr>
          <p:nvPr>
            <p:ph sz="quarter" idx="13"/>
          </p:nvPr>
        </p:nvSpPr>
        <p:spPr>
          <a:xfrm>
            <a:off x="4876800" y="1295395"/>
            <a:ext cx="3733800" cy="4252744"/>
          </a:xfrm>
        </p:spPr>
        <p:txBody>
          <a:bodyPr lIns="0"/>
          <a:lstStyle>
            <a:lvl1pPr>
              <a:lnSpc>
                <a:spcPct val="100000"/>
              </a:lnSpc>
              <a:spcAft>
                <a:spcPts val="1600"/>
              </a:spcAft>
              <a:defRPr sz="2400"/>
            </a:lvl1pPr>
            <a:lvl2pPr>
              <a:lnSpc>
                <a:spcPct val="100000"/>
              </a:lnSpc>
              <a:spcBef>
                <a:spcPts val="0"/>
              </a:spcBef>
              <a:spcAft>
                <a:spcPts val="1200"/>
              </a:spcAft>
              <a:defRPr sz="1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69183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26362" y="381030"/>
            <a:ext cx="8267144" cy="553998"/>
          </a:xfrm>
        </p:spPr>
        <p:txBody>
          <a:bodyPr lIns="0" tIns="0" rIns="0" bIns="0"/>
          <a:lstStyle>
            <a:lvl1pPr>
              <a:defRPr sz="3600" b="0" i="0">
                <a:solidFill>
                  <a:srgbClr val="D00A2C"/>
                </a:solidFill>
                <a:latin typeface="Times New Roman"/>
                <a:cs typeface="Times New Roman"/>
              </a:defRPr>
            </a:lvl1pPr>
          </a:lstStyle>
          <a:p>
            <a:endParaRPr dirty="0"/>
          </a:p>
        </p:txBody>
      </p:sp>
      <p:grpSp>
        <p:nvGrpSpPr>
          <p:cNvPr id="27" name="Group 26"/>
          <p:cNvGrpSpPr>
            <a:grpSpLocks noChangeAspect="1"/>
          </p:cNvGrpSpPr>
          <p:nvPr userDrawn="1"/>
        </p:nvGrpSpPr>
        <p:grpSpPr>
          <a:xfrm>
            <a:off x="8358964" y="5791200"/>
            <a:ext cx="480236" cy="838230"/>
            <a:chOff x="3709987" y="1414463"/>
            <a:chExt cx="523875" cy="914400"/>
          </a:xfrm>
        </p:grpSpPr>
        <p:sp>
          <p:nvSpPr>
            <p:cNvPr id="28" name="Freeform 45"/>
            <p:cNvSpPr>
              <a:spLocks/>
            </p:cNvSpPr>
            <p:nvPr/>
          </p:nvSpPr>
          <p:spPr bwMode="auto">
            <a:xfrm>
              <a:off x="3709987" y="1414463"/>
              <a:ext cx="523875" cy="914400"/>
            </a:xfrm>
            <a:custGeom>
              <a:avLst/>
              <a:gdLst>
                <a:gd name="T0" fmla="*/ 330 w 330"/>
                <a:gd name="T1" fmla="*/ 54 h 576"/>
                <a:gd name="T2" fmla="*/ 164 w 330"/>
                <a:gd name="T3" fmla="*/ 0 h 576"/>
                <a:gd name="T4" fmla="*/ 0 w 330"/>
                <a:gd name="T5" fmla="*/ 54 h 576"/>
                <a:gd name="T6" fmla="*/ 0 w 330"/>
                <a:gd name="T7" fmla="*/ 522 h 576"/>
                <a:gd name="T8" fmla="*/ 164 w 330"/>
                <a:gd name="T9" fmla="*/ 576 h 576"/>
                <a:gd name="T10" fmla="*/ 330 w 330"/>
                <a:gd name="T11" fmla="*/ 522 h 576"/>
                <a:gd name="T12" fmla="*/ 330 w 330"/>
                <a:gd name="T13" fmla="*/ 54 h 576"/>
                <a:gd name="T14" fmla="*/ 330 w 330"/>
                <a:gd name="T15" fmla="*/ 54 h 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0" h="576">
                  <a:moveTo>
                    <a:pt x="330" y="54"/>
                  </a:moveTo>
                  <a:lnTo>
                    <a:pt x="164" y="0"/>
                  </a:lnTo>
                  <a:lnTo>
                    <a:pt x="0" y="54"/>
                  </a:lnTo>
                  <a:lnTo>
                    <a:pt x="0" y="522"/>
                  </a:lnTo>
                  <a:lnTo>
                    <a:pt x="164" y="576"/>
                  </a:lnTo>
                  <a:lnTo>
                    <a:pt x="330" y="522"/>
                  </a:lnTo>
                  <a:lnTo>
                    <a:pt x="330" y="54"/>
                  </a:lnTo>
                  <a:lnTo>
                    <a:pt x="330" y="54"/>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6"/>
            <p:cNvSpPr>
              <a:spLocks/>
            </p:cNvSpPr>
            <p:nvPr/>
          </p:nvSpPr>
          <p:spPr bwMode="auto">
            <a:xfrm>
              <a:off x="3729037" y="1979613"/>
              <a:ext cx="485775" cy="330200"/>
            </a:xfrm>
            <a:custGeom>
              <a:avLst/>
              <a:gdLst>
                <a:gd name="T0" fmla="*/ 0 w 306"/>
                <a:gd name="T1" fmla="*/ 158 h 208"/>
                <a:gd name="T2" fmla="*/ 152 w 306"/>
                <a:gd name="T3" fmla="*/ 208 h 208"/>
                <a:gd name="T4" fmla="*/ 306 w 306"/>
                <a:gd name="T5" fmla="*/ 158 h 208"/>
                <a:gd name="T6" fmla="*/ 306 w 306"/>
                <a:gd name="T7" fmla="*/ 0 h 208"/>
                <a:gd name="T8" fmla="*/ 306 w 306"/>
                <a:gd name="T9" fmla="*/ 0 h 208"/>
                <a:gd name="T10" fmla="*/ 270 w 306"/>
                <a:gd name="T11" fmla="*/ 14 h 208"/>
                <a:gd name="T12" fmla="*/ 232 w 306"/>
                <a:gd name="T13" fmla="*/ 24 h 208"/>
                <a:gd name="T14" fmla="*/ 194 w 306"/>
                <a:gd name="T15" fmla="*/ 34 h 208"/>
                <a:gd name="T16" fmla="*/ 156 w 306"/>
                <a:gd name="T17" fmla="*/ 44 h 208"/>
                <a:gd name="T18" fmla="*/ 118 w 306"/>
                <a:gd name="T19" fmla="*/ 50 h 208"/>
                <a:gd name="T20" fmla="*/ 78 w 306"/>
                <a:gd name="T21" fmla="*/ 56 h 208"/>
                <a:gd name="T22" fmla="*/ 40 w 306"/>
                <a:gd name="T23" fmla="*/ 62 h 208"/>
                <a:gd name="T24" fmla="*/ 0 w 306"/>
                <a:gd name="T25" fmla="*/ 64 h 208"/>
                <a:gd name="T26" fmla="*/ 0 w 306"/>
                <a:gd name="T27" fmla="*/ 158 h 208"/>
                <a:gd name="T28" fmla="*/ 0 w 306"/>
                <a:gd name="T29" fmla="*/ 15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6" h="208">
                  <a:moveTo>
                    <a:pt x="0" y="158"/>
                  </a:moveTo>
                  <a:lnTo>
                    <a:pt x="152" y="208"/>
                  </a:lnTo>
                  <a:lnTo>
                    <a:pt x="306" y="158"/>
                  </a:lnTo>
                  <a:lnTo>
                    <a:pt x="306" y="0"/>
                  </a:lnTo>
                  <a:lnTo>
                    <a:pt x="306" y="0"/>
                  </a:lnTo>
                  <a:lnTo>
                    <a:pt x="270" y="14"/>
                  </a:lnTo>
                  <a:lnTo>
                    <a:pt x="232" y="24"/>
                  </a:lnTo>
                  <a:lnTo>
                    <a:pt x="194" y="34"/>
                  </a:lnTo>
                  <a:lnTo>
                    <a:pt x="156" y="44"/>
                  </a:lnTo>
                  <a:lnTo>
                    <a:pt x="118" y="50"/>
                  </a:lnTo>
                  <a:lnTo>
                    <a:pt x="78" y="56"/>
                  </a:lnTo>
                  <a:lnTo>
                    <a:pt x="40" y="62"/>
                  </a:lnTo>
                  <a:lnTo>
                    <a:pt x="0" y="64"/>
                  </a:lnTo>
                  <a:lnTo>
                    <a:pt x="0" y="158"/>
                  </a:lnTo>
                  <a:lnTo>
                    <a:pt x="0" y="158"/>
                  </a:lnTo>
                  <a:close/>
                </a:path>
              </a:pathLst>
            </a:custGeom>
            <a:solidFill>
              <a:srgbClr val="CF0C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7"/>
            <p:cNvSpPr>
              <a:spLocks/>
            </p:cNvSpPr>
            <p:nvPr/>
          </p:nvSpPr>
          <p:spPr bwMode="auto">
            <a:xfrm>
              <a:off x="3729037" y="1433513"/>
              <a:ext cx="485775" cy="625475"/>
            </a:xfrm>
            <a:custGeom>
              <a:avLst/>
              <a:gdLst>
                <a:gd name="T0" fmla="*/ 252 w 306"/>
                <a:gd name="T1" fmla="*/ 332 h 394"/>
                <a:gd name="T2" fmla="*/ 252 w 306"/>
                <a:gd name="T3" fmla="*/ 332 h 394"/>
                <a:gd name="T4" fmla="*/ 280 w 306"/>
                <a:gd name="T5" fmla="*/ 320 h 394"/>
                <a:gd name="T6" fmla="*/ 306 w 306"/>
                <a:gd name="T7" fmla="*/ 308 h 394"/>
                <a:gd name="T8" fmla="*/ 306 w 306"/>
                <a:gd name="T9" fmla="*/ 52 h 394"/>
                <a:gd name="T10" fmla="*/ 152 w 306"/>
                <a:gd name="T11" fmla="*/ 0 h 394"/>
                <a:gd name="T12" fmla="*/ 152 w 306"/>
                <a:gd name="T13" fmla="*/ 0 h 394"/>
                <a:gd name="T14" fmla="*/ 0 w 306"/>
                <a:gd name="T15" fmla="*/ 52 h 394"/>
                <a:gd name="T16" fmla="*/ 0 w 306"/>
                <a:gd name="T17" fmla="*/ 394 h 394"/>
                <a:gd name="T18" fmla="*/ 0 w 306"/>
                <a:gd name="T19" fmla="*/ 394 h 394"/>
                <a:gd name="T20" fmla="*/ 38 w 306"/>
                <a:gd name="T21" fmla="*/ 390 h 394"/>
                <a:gd name="T22" fmla="*/ 38 w 306"/>
                <a:gd name="T23" fmla="*/ 390 h 394"/>
                <a:gd name="T24" fmla="*/ 52 w 306"/>
                <a:gd name="T25" fmla="*/ 388 h 394"/>
                <a:gd name="T26" fmla="*/ 252 w 306"/>
                <a:gd name="T27" fmla="*/ 33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 h="394">
                  <a:moveTo>
                    <a:pt x="252" y="332"/>
                  </a:moveTo>
                  <a:lnTo>
                    <a:pt x="252" y="332"/>
                  </a:lnTo>
                  <a:lnTo>
                    <a:pt x="280" y="320"/>
                  </a:lnTo>
                  <a:lnTo>
                    <a:pt x="306" y="308"/>
                  </a:lnTo>
                  <a:lnTo>
                    <a:pt x="306" y="52"/>
                  </a:lnTo>
                  <a:lnTo>
                    <a:pt x="152" y="0"/>
                  </a:lnTo>
                  <a:lnTo>
                    <a:pt x="152" y="0"/>
                  </a:lnTo>
                  <a:lnTo>
                    <a:pt x="0" y="52"/>
                  </a:lnTo>
                  <a:lnTo>
                    <a:pt x="0" y="394"/>
                  </a:lnTo>
                  <a:lnTo>
                    <a:pt x="0" y="394"/>
                  </a:lnTo>
                  <a:lnTo>
                    <a:pt x="38" y="390"/>
                  </a:lnTo>
                  <a:lnTo>
                    <a:pt x="38" y="390"/>
                  </a:lnTo>
                  <a:lnTo>
                    <a:pt x="52" y="388"/>
                  </a:lnTo>
                  <a:lnTo>
                    <a:pt x="252" y="3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8"/>
            <p:cNvSpPr>
              <a:spLocks/>
            </p:cNvSpPr>
            <p:nvPr/>
          </p:nvSpPr>
          <p:spPr bwMode="auto">
            <a:xfrm>
              <a:off x="4078287" y="1738313"/>
              <a:ext cx="9525" cy="9525"/>
            </a:xfrm>
            <a:custGeom>
              <a:avLst/>
              <a:gdLst>
                <a:gd name="T0" fmla="*/ 6 w 6"/>
                <a:gd name="T1" fmla="*/ 0 h 6"/>
                <a:gd name="T2" fmla="*/ 0 w 6"/>
                <a:gd name="T3" fmla="*/ 6 h 6"/>
                <a:gd name="T4" fmla="*/ 6 w 6"/>
                <a:gd name="T5" fmla="*/ 0 h 6"/>
              </a:gdLst>
              <a:ahLst/>
              <a:cxnLst>
                <a:cxn ang="0">
                  <a:pos x="T0" y="T1"/>
                </a:cxn>
                <a:cxn ang="0">
                  <a:pos x="T2" y="T3"/>
                </a:cxn>
                <a:cxn ang="0">
                  <a:pos x="T4" y="T5"/>
                </a:cxn>
              </a:cxnLst>
              <a:rect l="0" t="0" r="r" b="b"/>
              <a:pathLst>
                <a:path w="6" h="6">
                  <a:moveTo>
                    <a:pt x="6" y="0"/>
                  </a:moveTo>
                  <a:lnTo>
                    <a:pt x="0" y="6"/>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Line 49"/>
            <p:cNvSpPr>
              <a:spLocks noChangeShapeType="1"/>
            </p:cNvSpPr>
            <p:nvPr/>
          </p:nvSpPr>
          <p:spPr bwMode="auto">
            <a:xfrm flipH="1">
              <a:off x="4078287" y="1738313"/>
              <a:ext cx="9525" cy="9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0"/>
            <p:cNvSpPr>
              <a:spLocks/>
            </p:cNvSpPr>
            <p:nvPr/>
          </p:nvSpPr>
          <p:spPr bwMode="auto">
            <a:xfrm>
              <a:off x="3798887" y="1535113"/>
              <a:ext cx="342900" cy="187325"/>
            </a:xfrm>
            <a:custGeom>
              <a:avLst/>
              <a:gdLst>
                <a:gd name="T0" fmla="*/ 216 w 216"/>
                <a:gd name="T1" fmla="*/ 118 h 118"/>
                <a:gd name="T2" fmla="*/ 208 w 216"/>
                <a:gd name="T3" fmla="*/ 96 h 118"/>
                <a:gd name="T4" fmla="*/ 208 w 216"/>
                <a:gd name="T5" fmla="*/ 46 h 118"/>
                <a:gd name="T6" fmla="*/ 204 w 216"/>
                <a:gd name="T7" fmla="*/ 22 h 118"/>
                <a:gd name="T8" fmla="*/ 204 w 216"/>
                <a:gd name="T9" fmla="*/ 16 h 118"/>
                <a:gd name="T10" fmla="*/ 204 w 216"/>
                <a:gd name="T11" fmla="*/ 8 h 118"/>
                <a:gd name="T12" fmla="*/ 202 w 216"/>
                <a:gd name="T13" fmla="*/ 6 h 118"/>
                <a:gd name="T14" fmla="*/ 202 w 216"/>
                <a:gd name="T15" fmla="*/ 0 h 118"/>
                <a:gd name="T16" fmla="*/ 198 w 216"/>
                <a:gd name="T17" fmla="*/ 0 h 118"/>
                <a:gd name="T18" fmla="*/ 196 w 216"/>
                <a:gd name="T19" fmla="*/ 6 h 118"/>
                <a:gd name="T20" fmla="*/ 194 w 216"/>
                <a:gd name="T21" fmla="*/ 8 h 118"/>
                <a:gd name="T22" fmla="*/ 196 w 216"/>
                <a:gd name="T23" fmla="*/ 16 h 118"/>
                <a:gd name="T24" fmla="*/ 190 w 216"/>
                <a:gd name="T25" fmla="*/ 32 h 118"/>
                <a:gd name="T26" fmla="*/ 188 w 216"/>
                <a:gd name="T27" fmla="*/ 54 h 118"/>
                <a:gd name="T28" fmla="*/ 184 w 216"/>
                <a:gd name="T29" fmla="*/ 76 h 118"/>
                <a:gd name="T30" fmla="*/ 162 w 216"/>
                <a:gd name="T31" fmla="*/ 94 h 118"/>
                <a:gd name="T32" fmla="*/ 166 w 216"/>
                <a:gd name="T33" fmla="*/ 76 h 118"/>
                <a:gd name="T34" fmla="*/ 162 w 216"/>
                <a:gd name="T35" fmla="*/ 72 h 118"/>
                <a:gd name="T36" fmla="*/ 158 w 216"/>
                <a:gd name="T37" fmla="*/ 60 h 118"/>
                <a:gd name="T38" fmla="*/ 158 w 216"/>
                <a:gd name="T39" fmla="*/ 52 h 118"/>
                <a:gd name="T40" fmla="*/ 150 w 216"/>
                <a:gd name="T41" fmla="*/ 52 h 118"/>
                <a:gd name="T42" fmla="*/ 150 w 216"/>
                <a:gd name="T43" fmla="*/ 60 h 118"/>
                <a:gd name="T44" fmla="*/ 150 w 216"/>
                <a:gd name="T45" fmla="*/ 74 h 118"/>
                <a:gd name="T46" fmla="*/ 142 w 216"/>
                <a:gd name="T47" fmla="*/ 94 h 118"/>
                <a:gd name="T48" fmla="*/ 130 w 216"/>
                <a:gd name="T49" fmla="*/ 76 h 118"/>
                <a:gd name="T50" fmla="*/ 120 w 216"/>
                <a:gd name="T51" fmla="*/ 64 h 118"/>
                <a:gd name="T52" fmla="*/ 116 w 216"/>
                <a:gd name="T53" fmla="*/ 50 h 118"/>
                <a:gd name="T54" fmla="*/ 112 w 216"/>
                <a:gd name="T55" fmla="*/ 38 h 118"/>
                <a:gd name="T56" fmla="*/ 114 w 216"/>
                <a:gd name="T57" fmla="*/ 26 h 118"/>
                <a:gd name="T58" fmla="*/ 112 w 216"/>
                <a:gd name="T59" fmla="*/ 24 h 118"/>
                <a:gd name="T60" fmla="*/ 112 w 216"/>
                <a:gd name="T61" fmla="*/ 22 h 118"/>
                <a:gd name="T62" fmla="*/ 108 w 216"/>
                <a:gd name="T63" fmla="*/ 18 h 118"/>
                <a:gd name="T64" fmla="*/ 106 w 216"/>
                <a:gd name="T65" fmla="*/ 22 h 118"/>
                <a:gd name="T66" fmla="*/ 106 w 216"/>
                <a:gd name="T67" fmla="*/ 24 h 118"/>
                <a:gd name="T68" fmla="*/ 104 w 216"/>
                <a:gd name="T69" fmla="*/ 26 h 118"/>
                <a:gd name="T70" fmla="*/ 106 w 216"/>
                <a:gd name="T71" fmla="*/ 38 h 118"/>
                <a:gd name="T72" fmla="*/ 100 w 216"/>
                <a:gd name="T73" fmla="*/ 50 h 118"/>
                <a:gd name="T74" fmla="*/ 92 w 216"/>
                <a:gd name="T75" fmla="*/ 76 h 118"/>
                <a:gd name="T76" fmla="*/ 70 w 216"/>
                <a:gd name="T77" fmla="*/ 94 h 118"/>
                <a:gd name="T78" fmla="*/ 76 w 216"/>
                <a:gd name="T79" fmla="*/ 76 h 118"/>
                <a:gd name="T80" fmla="*/ 72 w 216"/>
                <a:gd name="T81" fmla="*/ 72 h 118"/>
                <a:gd name="T82" fmla="*/ 68 w 216"/>
                <a:gd name="T83" fmla="*/ 60 h 118"/>
                <a:gd name="T84" fmla="*/ 68 w 216"/>
                <a:gd name="T85" fmla="*/ 52 h 118"/>
                <a:gd name="T86" fmla="*/ 58 w 216"/>
                <a:gd name="T87" fmla="*/ 52 h 118"/>
                <a:gd name="T88" fmla="*/ 60 w 216"/>
                <a:gd name="T89" fmla="*/ 60 h 118"/>
                <a:gd name="T90" fmla="*/ 58 w 216"/>
                <a:gd name="T91" fmla="*/ 74 h 118"/>
                <a:gd name="T92" fmla="*/ 50 w 216"/>
                <a:gd name="T93" fmla="*/ 94 h 118"/>
                <a:gd name="T94" fmla="*/ 40 w 216"/>
                <a:gd name="T95" fmla="*/ 76 h 118"/>
                <a:gd name="T96" fmla="*/ 28 w 216"/>
                <a:gd name="T97" fmla="*/ 64 h 118"/>
                <a:gd name="T98" fmla="*/ 26 w 216"/>
                <a:gd name="T99" fmla="*/ 58 h 118"/>
                <a:gd name="T100" fmla="*/ 24 w 216"/>
                <a:gd name="T101" fmla="*/ 36 h 118"/>
                <a:gd name="T102" fmla="*/ 20 w 216"/>
                <a:gd name="T103" fmla="*/ 22 h 118"/>
                <a:gd name="T104" fmla="*/ 22 w 216"/>
                <a:gd name="T105" fmla="*/ 8 h 118"/>
                <a:gd name="T106" fmla="*/ 22 w 216"/>
                <a:gd name="T107" fmla="*/ 8 h 118"/>
                <a:gd name="T108" fmla="*/ 20 w 216"/>
                <a:gd name="T109" fmla="*/ 4 h 118"/>
                <a:gd name="T110" fmla="*/ 16 w 216"/>
                <a:gd name="T111" fmla="*/ 0 h 118"/>
                <a:gd name="T112" fmla="*/ 12 w 216"/>
                <a:gd name="T113" fmla="*/ 4 h 118"/>
                <a:gd name="T114" fmla="*/ 14 w 216"/>
                <a:gd name="T115" fmla="*/ 6 h 118"/>
                <a:gd name="T116" fmla="*/ 10 w 216"/>
                <a:gd name="T117" fmla="*/ 8 h 118"/>
                <a:gd name="T118" fmla="*/ 14 w 216"/>
                <a:gd name="T119" fmla="*/ 22 h 118"/>
                <a:gd name="T120" fmla="*/ 10 w 216"/>
                <a:gd name="T121" fmla="*/ 36 h 118"/>
                <a:gd name="T122" fmla="*/ 8 w 216"/>
                <a:gd name="T123" fmla="*/ 6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 h="118">
                  <a:moveTo>
                    <a:pt x="0" y="118"/>
                  </a:moveTo>
                  <a:lnTo>
                    <a:pt x="0" y="118"/>
                  </a:lnTo>
                  <a:lnTo>
                    <a:pt x="216" y="118"/>
                  </a:lnTo>
                  <a:lnTo>
                    <a:pt x="216" y="118"/>
                  </a:lnTo>
                  <a:lnTo>
                    <a:pt x="208" y="106"/>
                  </a:lnTo>
                  <a:lnTo>
                    <a:pt x="208" y="96"/>
                  </a:lnTo>
                  <a:lnTo>
                    <a:pt x="208" y="60"/>
                  </a:lnTo>
                  <a:lnTo>
                    <a:pt x="212" y="54"/>
                  </a:lnTo>
                  <a:lnTo>
                    <a:pt x="208" y="46"/>
                  </a:lnTo>
                  <a:lnTo>
                    <a:pt x="208" y="36"/>
                  </a:lnTo>
                  <a:lnTo>
                    <a:pt x="210" y="32"/>
                  </a:lnTo>
                  <a:lnTo>
                    <a:pt x="204" y="22"/>
                  </a:lnTo>
                  <a:lnTo>
                    <a:pt x="202" y="22"/>
                  </a:lnTo>
                  <a:lnTo>
                    <a:pt x="202" y="22"/>
                  </a:lnTo>
                  <a:lnTo>
                    <a:pt x="204" y="16"/>
                  </a:lnTo>
                  <a:lnTo>
                    <a:pt x="206" y="8"/>
                  </a:lnTo>
                  <a:lnTo>
                    <a:pt x="206" y="8"/>
                  </a:lnTo>
                  <a:lnTo>
                    <a:pt x="204" y="8"/>
                  </a:lnTo>
                  <a:lnTo>
                    <a:pt x="204" y="8"/>
                  </a:lnTo>
                  <a:lnTo>
                    <a:pt x="202" y="6"/>
                  </a:lnTo>
                  <a:lnTo>
                    <a:pt x="202" y="6"/>
                  </a:lnTo>
                  <a:lnTo>
                    <a:pt x="204" y="4"/>
                  </a:lnTo>
                  <a:lnTo>
                    <a:pt x="204" y="4"/>
                  </a:lnTo>
                  <a:lnTo>
                    <a:pt x="202" y="0"/>
                  </a:lnTo>
                  <a:lnTo>
                    <a:pt x="200" y="0"/>
                  </a:lnTo>
                  <a:lnTo>
                    <a:pt x="200" y="0"/>
                  </a:lnTo>
                  <a:lnTo>
                    <a:pt x="198" y="0"/>
                  </a:lnTo>
                  <a:lnTo>
                    <a:pt x="196" y="4"/>
                  </a:lnTo>
                  <a:lnTo>
                    <a:pt x="196" y="4"/>
                  </a:lnTo>
                  <a:lnTo>
                    <a:pt x="196" y="6"/>
                  </a:lnTo>
                  <a:lnTo>
                    <a:pt x="196" y="6"/>
                  </a:lnTo>
                  <a:lnTo>
                    <a:pt x="196" y="8"/>
                  </a:lnTo>
                  <a:lnTo>
                    <a:pt x="194" y="8"/>
                  </a:lnTo>
                  <a:lnTo>
                    <a:pt x="194" y="8"/>
                  </a:lnTo>
                  <a:lnTo>
                    <a:pt x="194" y="8"/>
                  </a:lnTo>
                  <a:lnTo>
                    <a:pt x="196" y="16"/>
                  </a:lnTo>
                  <a:lnTo>
                    <a:pt x="196" y="22"/>
                  </a:lnTo>
                  <a:lnTo>
                    <a:pt x="196" y="22"/>
                  </a:lnTo>
                  <a:lnTo>
                    <a:pt x="190" y="32"/>
                  </a:lnTo>
                  <a:lnTo>
                    <a:pt x="192" y="36"/>
                  </a:lnTo>
                  <a:lnTo>
                    <a:pt x="192" y="46"/>
                  </a:lnTo>
                  <a:lnTo>
                    <a:pt x="188" y="54"/>
                  </a:lnTo>
                  <a:lnTo>
                    <a:pt x="190" y="58"/>
                  </a:lnTo>
                  <a:lnTo>
                    <a:pt x="184" y="58"/>
                  </a:lnTo>
                  <a:lnTo>
                    <a:pt x="184" y="76"/>
                  </a:lnTo>
                  <a:lnTo>
                    <a:pt x="178" y="76"/>
                  </a:lnTo>
                  <a:lnTo>
                    <a:pt x="178" y="94"/>
                  </a:lnTo>
                  <a:lnTo>
                    <a:pt x="162" y="94"/>
                  </a:lnTo>
                  <a:lnTo>
                    <a:pt x="162" y="82"/>
                  </a:lnTo>
                  <a:lnTo>
                    <a:pt x="166" y="76"/>
                  </a:lnTo>
                  <a:lnTo>
                    <a:pt x="166" y="76"/>
                  </a:lnTo>
                  <a:lnTo>
                    <a:pt x="160" y="76"/>
                  </a:lnTo>
                  <a:lnTo>
                    <a:pt x="160" y="74"/>
                  </a:lnTo>
                  <a:lnTo>
                    <a:pt x="162" y="72"/>
                  </a:lnTo>
                  <a:lnTo>
                    <a:pt x="156" y="64"/>
                  </a:lnTo>
                  <a:lnTo>
                    <a:pt x="156" y="64"/>
                  </a:lnTo>
                  <a:lnTo>
                    <a:pt x="158" y="60"/>
                  </a:lnTo>
                  <a:lnTo>
                    <a:pt x="160" y="52"/>
                  </a:lnTo>
                  <a:lnTo>
                    <a:pt x="160" y="52"/>
                  </a:lnTo>
                  <a:lnTo>
                    <a:pt x="158" y="52"/>
                  </a:lnTo>
                  <a:lnTo>
                    <a:pt x="158" y="52"/>
                  </a:lnTo>
                  <a:lnTo>
                    <a:pt x="150" y="52"/>
                  </a:lnTo>
                  <a:lnTo>
                    <a:pt x="150" y="52"/>
                  </a:lnTo>
                  <a:lnTo>
                    <a:pt x="150" y="52"/>
                  </a:lnTo>
                  <a:lnTo>
                    <a:pt x="150" y="52"/>
                  </a:lnTo>
                  <a:lnTo>
                    <a:pt x="150" y="60"/>
                  </a:lnTo>
                  <a:lnTo>
                    <a:pt x="152" y="64"/>
                  </a:lnTo>
                  <a:lnTo>
                    <a:pt x="146" y="72"/>
                  </a:lnTo>
                  <a:lnTo>
                    <a:pt x="150" y="74"/>
                  </a:lnTo>
                  <a:lnTo>
                    <a:pt x="150" y="76"/>
                  </a:lnTo>
                  <a:lnTo>
                    <a:pt x="142" y="76"/>
                  </a:lnTo>
                  <a:lnTo>
                    <a:pt x="142" y="94"/>
                  </a:lnTo>
                  <a:lnTo>
                    <a:pt x="126" y="94"/>
                  </a:lnTo>
                  <a:lnTo>
                    <a:pt x="126" y="82"/>
                  </a:lnTo>
                  <a:lnTo>
                    <a:pt x="130" y="76"/>
                  </a:lnTo>
                  <a:lnTo>
                    <a:pt x="130" y="76"/>
                  </a:lnTo>
                  <a:lnTo>
                    <a:pt x="120" y="76"/>
                  </a:lnTo>
                  <a:lnTo>
                    <a:pt x="120" y="64"/>
                  </a:lnTo>
                  <a:lnTo>
                    <a:pt x="124" y="60"/>
                  </a:lnTo>
                  <a:lnTo>
                    <a:pt x="116" y="60"/>
                  </a:lnTo>
                  <a:lnTo>
                    <a:pt x="116" y="50"/>
                  </a:lnTo>
                  <a:lnTo>
                    <a:pt x="118" y="46"/>
                  </a:lnTo>
                  <a:lnTo>
                    <a:pt x="112" y="38"/>
                  </a:lnTo>
                  <a:lnTo>
                    <a:pt x="112" y="38"/>
                  </a:lnTo>
                  <a:lnTo>
                    <a:pt x="112" y="38"/>
                  </a:lnTo>
                  <a:lnTo>
                    <a:pt x="112" y="32"/>
                  </a:lnTo>
                  <a:lnTo>
                    <a:pt x="114" y="26"/>
                  </a:lnTo>
                  <a:lnTo>
                    <a:pt x="114" y="24"/>
                  </a:lnTo>
                  <a:lnTo>
                    <a:pt x="112" y="24"/>
                  </a:lnTo>
                  <a:lnTo>
                    <a:pt x="112" y="24"/>
                  </a:lnTo>
                  <a:lnTo>
                    <a:pt x="112" y="24"/>
                  </a:lnTo>
                  <a:lnTo>
                    <a:pt x="112" y="24"/>
                  </a:lnTo>
                  <a:lnTo>
                    <a:pt x="112" y="22"/>
                  </a:lnTo>
                  <a:lnTo>
                    <a:pt x="112" y="22"/>
                  </a:lnTo>
                  <a:lnTo>
                    <a:pt x="110" y="18"/>
                  </a:lnTo>
                  <a:lnTo>
                    <a:pt x="108" y="18"/>
                  </a:lnTo>
                  <a:lnTo>
                    <a:pt x="108" y="18"/>
                  </a:lnTo>
                  <a:lnTo>
                    <a:pt x="106" y="18"/>
                  </a:lnTo>
                  <a:lnTo>
                    <a:pt x="106" y="22"/>
                  </a:lnTo>
                  <a:lnTo>
                    <a:pt x="106" y="22"/>
                  </a:lnTo>
                  <a:lnTo>
                    <a:pt x="106" y="24"/>
                  </a:lnTo>
                  <a:lnTo>
                    <a:pt x="106" y="24"/>
                  </a:lnTo>
                  <a:lnTo>
                    <a:pt x="104" y="24"/>
                  </a:lnTo>
                  <a:lnTo>
                    <a:pt x="104" y="24"/>
                  </a:lnTo>
                  <a:lnTo>
                    <a:pt x="104" y="26"/>
                  </a:lnTo>
                  <a:lnTo>
                    <a:pt x="104" y="26"/>
                  </a:lnTo>
                  <a:lnTo>
                    <a:pt x="104" y="32"/>
                  </a:lnTo>
                  <a:lnTo>
                    <a:pt x="106" y="38"/>
                  </a:lnTo>
                  <a:lnTo>
                    <a:pt x="104" y="38"/>
                  </a:lnTo>
                  <a:lnTo>
                    <a:pt x="98" y="46"/>
                  </a:lnTo>
                  <a:lnTo>
                    <a:pt x="100" y="50"/>
                  </a:lnTo>
                  <a:lnTo>
                    <a:pt x="100" y="60"/>
                  </a:lnTo>
                  <a:lnTo>
                    <a:pt x="92" y="60"/>
                  </a:lnTo>
                  <a:lnTo>
                    <a:pt x="92" y="76"/>
                  </a:lnTo>
                  <a:lnTo>
                    <a:pt x="86" y="76"/>
                  </a:lnTo>
                  <a:lnTo>
                    <a:pt x="86" y="94"/>
                  </a:lnTo>
                  <a:lnTo>
                    <a:pt x="70" y="94"/>
                  </a:lnTo>
                  <a:lnTo>
                    <a:pt x="70" y="82"/>
                  </a:lnTo>
                  <a:lnTo>
                    <a:pt x="76" y="76"/>
                  </a:lnTo>
                  <a:lnTo>
                    <a:pt x="76" y="76"/>
                  </a:lnTo>
                  <a:lnTo>
                    <a:pt x="68" y="76"/>
                  </a:lnTo>
                  <a:lnTo>
                    <a:pt x="68" y="74"/>
                  </a:lnTo>
                  <a:lnTo>
                    <a:pt x="72" y="72"/>
                  </a:lnTo>
                  <a:lnTo>
                    <a:pt x="66" y="64"/>
                  </a:lnTo>
                  <a:lnTo>
                    <a:pt x="66" y="64"/>
                  </a:lnTo>
                  <a:lnTo>
                    <a:pt x="68" y="60"/>
                  </a:lnTo>
                  <a:lnTo>
                    <a:pt x="68" y="52"/>
                  </a:lnTo>
                  <a:lnTo>
                    <a:pt x="68" y="52"/>
                  </a:lnTo>
                  <a:lnTo>
                    <a:pt x="68" y="52"/>
                  </a:lnTo>
                  <a:lnTo>
                    <a:pt x="68" y="52"/>
                  </a:lnTo>
                  <a:lnTo>
                    <a:pt x="60" y="52"/>
                  </a:lnTo>
                  <a:lnTo>
                    <a:pt x="58" y="52"/>
                  </a:lnTo>
                  <a:lnTo>
                    <a:pt x="58" y="52"/>
                  </a:lnTo>
                  <a:lnTo>
                    <a:pt x="58" y="52"/>
                  </a:lnTo>
                  <a:lnTo>
                    <a:pt x="60" y="60"/>
                  </a:lnTo>
                  <a:lnTo>
                    <a:pt x="60" y="64"/>
                  </a:lnTo>
                  <a:lnTo>
                    <a:pt x="54" y="72"/>
                  </a:lnTo>
                  <a:lnTo>
                    <a:pt x="58" y="74"/>
                  </a:lnTo>
                  <a:lnTo>
                    <a:pt x="58" y="76"/>
                  </a:lnTo>
                  <a:lnTo>
                    <a:pt x="50" y="76"/>
                  </a:lnTo>
                  <a:lnTo>
                    <a:pt x="50" y="94"/>
                  </a:lnTo>
                  <a:lnTo>
                    <a:pt x="34" y="94"/>
                  </a:lnTo>
                  <a:lnTo>
                    <a:pt x="34" y="82"/>
                  </a:lnTo>
                  <a:lnTo>
                    <a:pt x="40" y="76"/>
                  </a:lnTo>
                  <a:lnTo>
                    <a:pt x="40" y="76"/>
                  </a:lnTo>
                  <a:lnTo>
                    <a:pt x="28" y="76"/>
                  </a:lnTo>
                  <a:lnTo>
                    <a:pt x="28" y="64"/>
                  </a:lnTo>
                  <a:lnTo>
                    <a:pt x="34" y="58"/>
                  </a:lnTo>
                  <a:lnTo>
                    <a:pt x="34" y="58"/>
                  </a:lnTo>
                  <a:lnTo>
                    <a:pt x="26" y="58"/>
                  </a:lnTo>
                  <a:lnTo>
                    <a:pt x="30" y="54"/>
                  </a:lnTo>
                  <a:lnTo>
                    <a:pt x="24" y="46"/>
                  </a:lnTo>
                  <a:lnTo>
                    <a:pt x="24" y="36"/>
                  </a:lnTo>
                  <a:lnTo>
                    <a:pt x="26" y="32"/>
                  </a:lnTo>
                  <a:lnTo>
                    <a:pt x="22" y="22"/>
                  </a:lnTo>
                  <a:lnTo>
                    <a:pt x="20" y="22"/>
                  </a:lnTo>
                  <a:lnTo>
                    <a:pt x="20" y="22"/>
                  </a:lnTo>
                  <a:lnTo>
                    <a:pt x="22" y="16"/>
                  </a:lnTo>
                  <a:lnTo>
                    <a:pt x="22" y="8"/>
                  </a:lnTo>
                  <a:lnTo>
                    <a:pt x="22" y="8"/>
                  </a:lnTo>
                  <a:lnTo>
                    <a:pt x="22" y="8"/>
                  </a:lnTo>
                  <a:lnTo>
                    <a:pt x="22" y="8"/>
                  </a:lnTo>
                  <a:lnTo>
                    <a:pt x="20" y="6"/>
                  </a:lnTo>
                  <a:lnTo>
                    <a:pt x="20" y="6"/>
                  </a:lnTo>
                  <a:lnTo>
                    <a:pt x="20" y="4"/>
                  </a:lnTo>
                  <a:lnTo>
                    <a:pt x="20" y="4"/>
                  </a:lnTo>
                  <a:lnTo>
                    <a:pt x="18" y="0"/>
                  </a:lnTo>
                  <a:lnTo>
                    <a:pt x="16" y="0"/>
                  </a:lnTo>
                  <a:lnTo>
                    <a:pt x="16" y="0"/>
                  </a:lnTo>
                  <a:lnTo>
                    <a:pt x="14" y="0"/>
                  </a:lnTo>
                  <a:lnTo>
                    <a:pt x="12" y="4"/>
                  </a:lnTo>
                  <a:lnTo>
                    <a:pt x="12" y="4"/>
                  </a:lnTo>
                  <a:lnTo>
                    <a:pt x="14" y="6"/>
                  </a:lnTo>
                  <a:lnTo>
                    <a:pt x="14" y="6"/>
                  </a:lnTo>
                  <a:lnTo>
                    <a:pt x="12" y="8"/>
                  </a:lnTo>
                  <a:lnTo>
                    <a:pt x="10" y="8"/>
                  </a:lnTo>
                  <a:lnTo>
                    <a:pt x="10" y="8"/>
                  </a:lnTo>
                  <a:lnTo>
                    <a:pt x="10" y="8"/>
                  </a:lnTo>
                  <a:lnTo>
                    <a:pt x="12" y="16"/>
                  </a:lnTo>
                  <a:lnTo>
                    <a:pt x="14" y="22"/>
                  </a:lnTo>
                  <a:lnTo>
                    <a:pt x="12" y="22"/>
                  </a:lnTo>
                  <a:lnTo>
                    <a:pt x="6" y="32"/>
                  </a:lnTo>
                  <a:lnTo>
                    <a:pt x="10" y="36"/>
                  </a:lnTo>
                  <a:lnTo>
                    <a:pt x="10" y="46"/>
                  </a:lnTo>
                  <a:lnTo>
                    <a:pt x="4" y="54"/>
                  </a:lnTo>
                  <a:lnTo>
                    <a:pt x="8" y="60"/>
                  </a:lnTo>
                  <a:lnTo>
                    <a:pt x="8" y="106"/>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1"/>
            <p:cNvSpPr>
              <a:spLocks noEditPoints="1"/>
            </p:cNvSpPr>
            <p:nvPr/>
          </p:nvSpPr>
          <p:spPr bwMode="auto">
            <a:xfrm>
              <a:off x="3729037" y="1738313"/>
              <a:ext cx="485775" cy="330200"/>
            </a:xfrm>
            <a:custGeom>
              <a:avLst/>
              <a:gdLst>
                <a:gd name="T0" fmla="*/ 252 w 306"/>
                <a:gd name="T1" fmla="*/ 0 h 208"/>
                <a:gd name="T2" fmla="*/ 228 w 306"/>
                <a:gd name="T3" fmla="*/ 150 h 208"/>
                <a:gd name="T4" fmla="*/ 220 w 306"/>
                <a:gd name="T5" fmla="*/ 152 h 208"/>
                <a:gd name="T6" fmla="*/ 226 w 306"/>
                <a:gd name="T7" fmla="*/ 0 h 208"/>
                <a:gd name="T8" fmla="*/ 86 w 306"/>
                <a:gd name="T9" fmla="*/ 190 h 208"/>
                <a:gd name="T10" fmla="*/ 78 w 306"/>
                <a:gd name="T11" fmla="*/ 190 h 208"/>
                <a:gd name="T12" fmla="*/ 82 w 306"/>
                <a:gd name="T13" fmla="*/ 0 h 208"/>
                <a:gd name="T14" fmla="*/ 52 w 306"/>
                <a:gd name="T15" fmla="*/ 196 h 208"/>
                <a:gd name="T16" fmla="*/ 38 w 306"/>
                <a:gd name="T17" fmla="*/ 198 h 208"/>
                <a:gd name="T18" fmla="*/ 0 w 306"/>
                <a:gd name="T19" fmla="*/ 202 h 208"/>
                <a:gd name="T20" fmla="*/ 0 w 306"/>
                <a:gd name="T21" fmla="*/ 208 h 208"/>
                <a:gd name="T22" fmla="*/ 54 w 306"/>
                <a:gd name="T23" fmla="*/ 202 h 208"/>
                <a:gd name="T24" fmla="*/ 140 w 306"/>
                <a:gd name="T25" fmla="*/ 186 h 208"/>
                <a:gd name="T26" fmla="*/ 246 w 306"/>
                <a:gd name="T27" fmla="*/ 156 h 208"/>
                <a:gd name="T28" fmla="*/ 306 w 306"/>
                <a:gd name="T29" fmla="*/ 116 h 208"/>
                <a:gd name="T30" fmla="*/ 280 w 306"/>
                <a:gd name="T31" fmla="*/ 128 h 208"/>
                <a:gd name="T32" fmla="*/ 252 w 306"/>
                <a:gd name="T33" fmla="*/ 140 h 208"/>
                <a:gd name="T34" fmla="*/ 140 w 306"/>
                <a:gd name="T35" fmla="*/ 126 h 208"/>
                <a:gd name="T36" fmla="*/ 112 w 306"/>
                <a:gd name="T37" fmla="*/ 134 h 208"/>
                <a:gd name="T38" fmla="*/ 140 w 306"/>
                <a:gd name="T39" fmla="*/ 154 h 208"/>
                <a:gd name="T40" fmla="*/ 104 w 306"/>
                <a:gd name="T41" fmla="*/ 164 h 208"/>
                <a:gd name="T42" fmla="*/ 148 w 306"/>
                <a:gd name="T43" fmla="*/ 98 h 208"/>
                <a:gd name="T44" fmla="*/ 140 w 306"/>
                <a:gd name="T45" fmla="*/ 32 h 208"/>
                <a:gd name="T46" fmla="*/ 112 w 306"/>
                <a:gd name="T47" fmla="*/ 52 h 208"/>
                <a:gd name="T48" fmla="*/ 140 w 306"/>
                <a:gd name="T49" fmla="*/ 60 h 208"/>
                <a:gd name="T50" fmla="*/ 112 w 306"/>
                <a:gd name="T51" fmla="*/ 80 h 208"/>
                <a:gd name="T52" fmla="*/ 104 w 306"/>
                <a:gd name="T53" fmla="*/ 24 h 208"/>
                <a:gd name="T54" fmla="*/ 140 w 306"/>
                <a:gd name="T55" fmla="*/ 32 h 208"/>
                <a:gd name="T56" fmla="*/ 196 w 306"/>
                <a:gd name="T57" fmla="*/ 126 h 208"/>
                <a:gd name="T58" fmla="*/ 168 w 306"/>
                <a:gd name="T59" fmla="*/ 134 h 208"/>
                <a:gd name="T60" fmla="*/ 196 w 306"/>
                <a:gd name="T61" fmla="*/ 154 h 208"/>
                <a:gd name="T62" fmla="*/ 160 w 306"/>
                <a:gd name="T63" fmla="*/ 164 h 208"/>
                <a:gd name="T64" fmla="*/ 204 w 306"/>
                <a:gd name="T65" fmla="*/ 98 h 208"/>
                <a:gd name="T66" fmla="*/ 196 w 306"/>
                <a:gd name="T67" fmla="*/ 32 h 208"/>
                <a:gd name="T68" fmla="*/ 168 w 306"/>
                <a:gd name="T69" fmla="*/ 52 h 208"/>
                <a:gd name="T70" fmla="*/ 196 w 306"/>
                <a:gd name="T71" fmla="*/ 60 h 208"/>
                <a:gd name="T72" fmla="*/ 168 w 306"/>
                <a:gd name="T73" fmla="*/ 80 h 208"/>
                <a:gd name="T74" fmla="*/ 160 w 306"/>
                <a:gd name="T75" fmla="*/ 24 h 208"/>
                <a:gd name="T76" fmla="*/ 196 w 306"/>
                <a:gd name="T77" fmla="*/ 3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6" h="208">
                  <a:moveTo>
                    <a:pt x="252" y="140"/>
                  </a:moveTo>
                  <a:lnTo>
                    <a:pt x="252" y="0"/>
                  </a:lnTo>
                  <a:lnTo>
                    <a:pt x="228" y="0"/>
                  </a:lnTo>
                  <a:lnTo>
                    <a:pt x="228" y="150"/>
                  </a:lnTo>
                  <a:lnTo>
                    <a:pt x="228" y="150"/>
                  </a:lnTo>
                  <a:lnTo>
                    <a:pt x="220" y="152"/>
                  </a:lnTo>
                  <a:lnTo>
                    <a:pt x="220" y="6"/>
                  </a:lnTo>
                  <a:lnTo>
                    <a:pt x="226" y="0"/>
                  </a:lnTo>
                  <a:lnTo>
                    <a:pt x="86" y="0"/>
                  </a:lnTo>
                  <a:lnTo>
                    <a:pt x="86" y="190"/>
                  </a:lnTo>
                  <a:lnTo>
                    <a:pt x="86" y="190"/>
                  </a:lnTo>
                  <a:lnTo>
                    <a:pt x="78" y="190"/>
                  </a:lnTo>
                  <a:lnTo>
                    <a:pt x="78" y="6"/>
                  </a:lnTo>
                  <a:lnTo>
                    <a:pt x="82" y="0"/>
                  </a:lnTo>
                  <a:lnTo>
                    <a:pt x="52" y="0"/>
                  </a:lnTo>
                  <a:lnTo>
                    <a:pt x="52" y="196"/>
                  </a:lnTo>
                  <a:lnTo>
                    <a:pt x="52" y="196"/>
                  </a:lnTo>
                  <a:lnTo>
                    <a:pt x="38" y="198"/>
                  </a:lnTo>
                  <a:lnTo>
                    <a:pt x="38" y="198"/>
                  </a:lnTo>
                  <a:lnTo>
                    <a:pt x="0" y="202"/>
                  </a:lnTo>
                  <a:lnTo>
                    <a:pt x="0" y="208"/>
                  </a:lnTo>
                  <a:lnTo>
                    <a:pt x="0" y="208"/>
                  </a:lnTo>
                  <a:lnTo>
                    <a:pt x="24" y="206"/>
                  </a:lnTo>
                  <a:lnTo>
                    <a:pt x="54" y="202"/>
                  </a:lnTo>
                  <a:lnTo>
                    <a:pt x="94" y="196"/>
                  </a:lnTo>
                  <a:lnTo>
                    <a:pt x="140" y="186"/>
                  </a:lnTo>
                  <a:lnTo>
                    <a:pt x="190" y="172"/>
                  </a:lnTo>
                  <a:lnTo>
                    <a:pt x="246" y="156"/>
                  </a:lnTo>
                  <a:lnTo>
                    <a:pt x="306" y="134"/>
                  </a:lnTo>
                  <a:lnTo>
                    <a:pt x="306" y="116"/>
                  </a:lnTo>
                  <a:lnTo>
                    <a:pt x="306" y="116"/>
                  </a:lnTo>
                  <a:lnTo>
                    <a:pt x="280" y="128"/>
                  </a:lnTo>
                  <a:lnTo>
                    <a:pt x="252" y="140"/>
                  </a:lnTo>
                  <a:lnTo>
                    <a:pt x="252" y="140"/>
                  </a:lnTo>
                  <a:close/>
                  <a:moveTo>
                    <a:pt x="140" y="106"/>
                  </a:moveTo>
                  <a:lnTo>
                    <a:pt x="140" y="126"/>
                  </a:lnTo>
                  <a:lnTo>
                    <a:pt x="112" y="126"/>
                  </a:lnTo>
                  <a:lnTo>
                    <a:pt x="112" y="134"/>
                  </a:lnTo>
                  <a:lnTo>
                    <a:pt x="140" y="134"/>
                  </a:lnTo>
                  <a:lnTo>
                    <a:pt x="140" y="154"/>
                  </a:lnTo>
                  <a:lnTo>
                    <a:pt x="112" y="154"/>
                  </a:lnTo>
                  <a:lnTo>
                    <a:pt x="104" y="164"/>
                  </a:lnTo>
                  <a:lnTo>
                    <a:pt x="104" y="98"/>
                  </a:lnTo>
                  <a:lnTo>
                    <a:pt x="148" y="98"/>
                  </a:lnTo>
                  <a:lnTo>
                    <a:pt x="140" y="106"/>
                  </a:lnTo>
                  <a:close/>
                  <a:moveTo>
                    <a:pt x="140" y="32"/>
                  </a:moveTo>
                  <a:lnTo>
                    <a:pt x="140" y="52"/>
                  </a:lnTo>
                  <a:lnTo>
                    <a:pt x="112" y="52"/>
                  </a:lnTo>
                  <a:lnTo>
                    <a:pt x="112" y="60"/>
                  </a:lnTo>
                  <a:lnTo>
                    <a:pt x="140" y="60"/>
                  </a:lnTo>
                  <a:lnTo>
                    <a:pt x="140" y="80"/>
                  </a:lnTo>
                  <a:lnTo>
                    <a:pt x="112" y="80"/>
                  </a:lnTo>
                  <a:lnTo>
                    <a:pt x="104" y="90"/>
                  </a:lnTo>
                  <a:lnTo>
                    <a:pt x="104" y="24"/>
                  </a:lnTo>
                  <a:lnTo>
                    <a:pt x="148" y="24"/>
                  </a:lnTo>
                  <a:lnTo>
                    <a:pt x="140" y="32"/>
                  </a:lnTo>
                  <a:close/>
                  <a:moveTo>
                    <a:pt x="196" y="106"/>
                  </a:moveTo>
                  <a:lnTo>
                    <a:pt x="196" y="126"/>
                  </a:lnTo>
                  <a:lnTo>
                    <a:pt x="168" y="126"/>
                  </a:lnTo>
                  <a:lnTo>
                    <a:pt x="168" y="134"/>
                  </a:lnTo>
                  <a:lnTo>
                    <a:pt x="196" y="134"/>
                  </a:lnTo>
                  <a:lnTo>
                    <a:pt x="196" y="154"/>
                  </a:lnTo>
                  <a:lnTo>
                    <a:pt x="168" y="154"/>
                  </a:lnTo>
                  <a:lnTo>
                    <a:pt x="160" y="164"/>
                  </a:lnTo>
                  <a:lnTo>
                    <a:pt x="160" y="98"/>
                  </a:lnTo>
                  <a:lnTo>
                    <a:pt x="204" y="98"/>
                  </a:lnTo>
                  <a:lnTo>
                    <a:pt x="196" y="106"/>
                  </a:lnTo>
                  <a:close/>
                  <a:moveTo>
                    <a:pt x="196" y="32"/>
                  </a:moveTo>
                  <a:lnTo>
                    <a:pt x="196" y="52"/>
                  </a:lnTo>
                  <a:lnTo>
                    <a:pt x="168" y="52"/>
                  </a:lnTo>
                  <a:lnTo>
                    <a:pt x="168" y="60"/>
                  </a:lnTo>
                  <a:lnTo>
                    <a:pt x="196" y="60"/>
                  </a:lnTo>
                  <a:lnTo>
                    <a:pt x="196" y="80"/>
                  </a:lnTo>
                  <a:lnTo>
                    <a:pt x="168" y="80"/>
                  </a:lnTo>
                  <a:lnTo>
                    <a:pt x="160" y="90"/>
                  </a:lnTo>
                  <a:lnTo>
                    <a:pt x="160" y="24"/>
                  </a:lnTo>
                  <a:lnTo>
                    <a:pt x="204" y="24"/>
                  </a:lnTo>
                  <a:lnTo>
                    <a:pt x="196"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2"/>
            <p:cNvSpPr>
              <a:spLocks/>
            </p:cNvSpPr>
            <p:nvPr/>
          </p:nvSpPr>
          <p:spPr bwMode="auto">
            <a:xfrm>
              <a:off x="3983037" y="1776413"/>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3"/>
            <p:cNvSpPr>
              <a:spLocks/>
            </p:cNvSpPr>
            <p:nvPr/>
          </p:nvSpPr>
          <p:spPr bwMode="auto">
            <a:xfrm>
              <a:off x="3983037" y="1776413"/>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4"/>
            <p:cNvSpPr>
              <a:spLocks/>
            </p:cNvSpPr>
            <p:nvPr/>
          </p:nvSpPr>
          <p:spPr bwMode="auto">
            <a:xfrm>
              <a:off x="3894137" y="1776413"/>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5"/>
            <p:cNvSpPr>
              <a:spLocks/>
            </p:cNvSpPr>
            <p:nvPr/>
          </p:nvSpPr>
          <p:spPr bwMode="auto">
            <a:xfrm>
              <a:off x="3894137" y="1776413"/>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6"/>
            <p:cNvSpPr>
              <a:spLocks/>
            </p:cNvSpPr>
            <p:nvPr/>
          </p:nvSpPr>
          <p:spPr bwMode="auto">
            <a:xfrm>
              <a:off x="3983037" y="1893888"/>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7"/>
            <p:cNvSpPr>
              <a:spLocks/>
            </p:cNvSpPr>
            <p:nvPr/>
          </p:nvSpPr>
          <p:spPr bwMode="auto">
            <a:xfrm>
              <a:off x="3983037" y="1893888"/>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8"/>
            <p:cNvSpPr>
              <a:spLocks/>
            </p:cNvSpPr>
            <p:nvPr/>
          </p:nvSpPr>
          <p:spPr bwMode="auto">
            <a:xfrm>
              <a:off x="3894137" y="1893888"/>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9"/>
            <p:cNvSpPr>
              <a:spLocks/>
            </p:cNvSpPr>
            <p:nvPr/>
          </p:nvSpPr>
          <p:spPr bwMode="auto">
            <a:xfrm>
              <a:off x="3894137" y="1893888"/>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0"/>
            <p:cNvSpPr>
              <a:spLocks/>
            </p:cNvSpPr>
            <p:nvPr/>
          </p:nvSpPr>
          <p:spPr bwMode="auto">
            <a:xfrm>
              <a:off x="3776662" y="2103438"/>
              <a:ext cx="158750" cy="111125"/>
            </a:xfrm>
            <a:custGeom>
              <a:avLst/>
              <a:gdLst>
                <a:gd name="T0" fmla="*/ 100 w 100"/>
                <a:gd name="T1" fmla="*/ 0 h 70"/>
                <a:gd name="T2" fmla="*/ 74 w 100"/>
                <a:gd name="T3" fmla="*/ 0 h 70"/>
                <a:gd name="T4" fmla="*/ 78 w 100"/>
                <a:gd name="T5" fmla="*/ 4 h 70"/>
                <a:gd name="T6" fmla="*/ 78 w 100"/>
                <a:gd name="T7" fmla="*/ 6 h 70"/>
                <a:gd name="T8" fmla="*/ 78 w 100"/>
                <a:gd name="T9" fmla="*/ 38 h 70"/>
                <a:gd name="T10" fmla="*/ 22 w 100"/>
                <a:gd name="T11" fmla="*/ 0 h 70"/>
                <a:gd name="T12" fmla="*/ 0 w 100"/>
                <a:gd name="T13" fmla="*/ 0 h 70"/>
                <a:gd name="T14" fmla="*/ 2 w 100"/>
                <a:gd name="T15" fmla="*/ 6 h 70"/>
                <a:gd name="T16" fmla="*/ 2 w 100"/>
                <a:gd name="T17" fmla="*/ 64 h 70"/>
                <a:gd name="T18" fmla="*/ 0 w 100"/>
                <a:gd name="T19" fmla="*/ 70 h 70"/>
                <a:gd name="T20" fmla="*/ 26 w 100"/>
                <a:gd name="T21" fmla="*/ 70 h 70"/>
                <a:gd name="T22" fmla="*/ 24 w 100"/>
                <a:gd name="T23" fmla="*/ 64 h 70"/>
                <a:gd name="T24" fmla="*/ 24 w 100"/>
                <a:gd name="T25" fmla="*/ 22 h 70"/>
                <a:gd name="T26" fmla="*/ 78 w 100"/>
                <a:gd name="T27" fmla="*/ 60 h 70"/>
                <a:gd name="T28" fmla="*/ 78 w 100"/>
                <a:gd name="T29" fmla="*/ 64 h 70"/>
                <a:gd name="T30" fmla="*/ 76 w 100"/>
                <a:gd name="T31" fmla="*/ 70 h 70"/>
                <a:gd name="T32" fmla="*/ 100 w 100"/>
                <a:gd name="T33" fmla="*/ 70 h 70"/>
                <a:gd name="T34" fmla="*/ 98 w 100"/>
                <a:gd name="T35" fmla="*/ 64 h 70"/>
                <a:gd name="T36" fmla="*/ 98 w 100"/>
                <a:gd name="T37" fmla="*/ 6 h 70"/>
                <a:gd name="T38" fmla="*/ 100 w 100"/>
                <a:gd name="T39" fmla="*/ 0 h 70"/>
                <a:gd name="T40" fmla="*/ 100 w 100"/>
                <a:gd name="T4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70">
                  <a:moveTo>
                    <a:pt x="100" y="0"/>
                  </a:moveTo>
                  <a:lnTo>
                    <a:pt x="74" y="0"/>
                  </a:lnTo>
                  <a:lnTo>
                    <a:pt x="78" y="4"/>
                  </a:lnTo>
                  <a:lnTo>
                    <a:pt x="78" y="6"/>
                  </a:lnTo>
                  <a:lnTo>
                    <a:pt x="78" y="38"/>
                  </a:lnTo>
                  <a:lnTo>
                    <a:pt x="22" y="0"/>
                  </a:lnTo>
                  <a:lnTo>
                    <a:pt x="0" y="0"/>
                  </a:lnTo>
                  <a:lnTo>
                    <a:pt x="2" y="6"/>
                  </a:lnTo>
                  <a:lnTo>
                    <a:pt x="2" y="64"/>
                  </a:lnTo>
                  <a:lnTo>
                    <a:pt x="0" y="70"/>
                  </a:lnTo>
                  <a:lnTo>
                    <a:pt x="26" y="70"/>
                  </a:lnTo>
                  <a:lnTo>
                    <a:pt x="24" y="64"/>
                  </a:lnTo>
                  <a:lnTo>
                    <a:pt x="24" y="22"/>
                  </a:lnTo>
                  <a:lnTo>
                    <a:pt x="78" y="60"/>
                  </a:lnTo>
                  <a:lnTo>
                    <a:pt x="78" y="64"/>
                  </a:lnTo>
                  <a:lnTo>
                    <a:pt x="76" y="70"/>
                  </a:lnTo>
                  <a:lnTo>
                    <a:pt x="100" y="70"/>
                  </a:lnTo>
                  <a:lnTo>
                    <a:pt x="98" y="64"/>
                  </a:lnTo>
                  <a:lnTo>
                    <a:pt x="98" y="6"/>
                  </a:lnTo>
                  <a:lnTo>
                    <a:pt x="100" y="0"/>
                  </a:lnTo>
                  <a:lnTo>
                    <a:pt x="10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1"/>
            <p:cNvSpPr>
              <a:spLocks/>
            </p:cNvSpPr>
            <p:nvPr/>
          </p:nvSpPr>
          <p:spPr bwMode="auto">
            <a:xfrm>
              <a:off x="3963987" y="2103438"/>
              <a:ext cx="38100" cy="111125"/>
            </a:xfrm>
            <a:custGeom>
              <a:avLst/>
              <a:gdLst>
                <a:gd name="T0" fmla="*/ 24 w 24"/>
                <a:gd name="T1" fmla="*/ 0 h 70"/>
                <a:gd name="T2" fmla="*/ 0 w 24"/>
                <a:gd name="T3" fmla="*/ 0 h 70"/>
                <a:gd name="T4" fmla="*/ 2 w 24"/>
                <a:gd name="T5" fmla="*/ 4 h 70"/>
                <a:gd name="T6" fmla="*/ 2 w 24"/>
                <a:gd name="T7" fmla="*/ 6 h 70"/>
                <a:gd name="T8" fmla="*/ 2 w 24"/>
                <a:gd name="T9" fmla="*/ 64 h 70"/>
                <a:gd name="T10" fmla="*/ 0 w 24"/>
                <a:gd name="T11" fmla="*/ 70 h 70"/>
                <a:gd name="T12" fmla="*/ 24 w 24"/>
                <a:gd name="T13" fmla="*/ 70 h 70"/>
                <a:gd name="T14" fmla="*/ 22 w 24"/>
                <a:gd name="T15" fmla="*/ 64 h 70"/>
                <a:gd name="T16" fmla="*/ 22 w 24"/>
                <a:gd name="T17" fmla="*/ 6 h 70"/>
                <a:gd name="T18" fmla="*/ 24 w 24"/>
                <a:gd name="T19" fmla="*/ 0 h 70"/>
                <a:gd name="T20" fmla="*/ 24 w 24"/>
                <a:gd name="T2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70">
                  <a:moveTo>
                    <a:pt x="24" y="0"/>
                  </a:moveTo>
                  <a:lnTo>
                    <a:pt x="0" y="0"/>
                  </a:lnTo>
                  <a:lnTo>
                    <a:pt x="2" y="4"/>
                  </a:lnTo>
                  <a:lnTo>
                    <a:pt x="2" y="6"/>
                  </a:lnTo>
                  <a:lnTo>
                    <a:pt x="2" y="64"/>
                  </a:lnTo>
                  <a:lnTo>
                    <a:pt x="0" y="70"/>
                  </a:lnTo>
                  <a:lnTo>
                    <a:pt x="24" y="70"/>
                  </a:lnTo>
                  <a:lnTo>
                    <a:pt x="22" y="64"/>
                  </a:lnTo>
                  <a:lnTo>
                    <a:pt x="22" y="6"/>
                  </a:lnTo>
                  <a:lnTo>
                    <a:pt x="24" y="0"/>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2"/>
            <p:cNvSpPr>
              <a:spLocks/>
            </p:cNvSpPr>
            <p:nvPr/>
          </p:nvSpPr>
          <p:spPr bwMode="auto">
            <a:xfrm>
              <a:off x="4030662" y="2103438"/>
              <a:ext cx="139700" cy="111125"/>
            </a:xfrm>
            <a:custGeom>
              <a:avLst/>
              <a:gdLst>
                <a:gd name="T0" fmla="*/ 88 w 88"/>
                <a:gd name="T1" fmla="*/ 0 h 70"/>
                <a:gd name="T2" fmla="*/ 62 w 88"/>
                <a:gd name="T3" fmla="*/ 0 h 70"/>
                <a:gd name="T4" fmla="*/ 64 w 88"/>
                <a:gd name="T5" fmla="*/ 6 h 70"/>
                <a:gd name="T6" fmla="*/ 64 w 88"/>
                <a:gd name="T7" fmla="*/ 54 h 70"/>
                <a:gd name="T8" fmla="*/ 22 w 88"/>
                <a:gd name="T9" fmla="*/ 54 h 70"/>
                <a:gd name="T10" fmla="*/ 22 w 88"/>
                <a:gd name="T11" fmla="*/ 6 h 70"/>
                <a:gd name="T12" fmla="*/ 24 w 88"/>
                <a:gd name="T13" fmla="*/ 0 h 70"/>
                <a:gd name="T14" fmla="*/ 0 w 88"/>
                <a:gd name="T15" fmla="*/ 0 h 70"/>
                <a:gd name="T16" fmla="*/ 2 w 88"/>
                <a:gd name="T17" fmla="*/ 6 h 70"/>
                <a:gd name="T18" fmla="*/ 2 w 88"/>
                <a:gd name="T19" fmla="*/ 58 h 70"/>
                <a:gd name="T20" fmla="*/ 18 w 88"/>
                <a:gd name="T21" fmla="*/ 70 h 70"/>
                <a:gd name="T22" fmla="*/ 68 w 88"/>
                <a:gd name="T23" fmla="*/ 70 h 70"/>
                <a:gd name="T24" fmla="*/ 84 w 88"/>
                <a:gd name="T25" fmla="*/ 58 h 70"/>
                <a:gd name="T26" fmla="*/ 84 w 88"/>
                <a:gd name="T27" fmla="*/ 6 h 70"/>
                <a:gd name="T28" fmla="*/ 88 w 88"/>
                <a:gd name="T29" fmla="*/ 0 h 70"/>
                <a:gd name="T30" fmla="*/ 88 w 88"/>
                <a:gd name="T3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70">
                  <a:moveTo>
                    <a:pt x="88" y="0"/>
                  </a:moveTo>
                  <a:lnTo>
                    <a:pt x="62" y="0"/>
                  </a:lnTo>
                  <a:lnTo>
                    <a:pt x="64" y="6"/>
                  </a:lnTo>
                  <a:lnTo>
                    <a:pt x="64" y="54"/>
                  </a:lnTo>
                  <a:lnTo>
                    <a:pt x="22" y="54"/>
                  </a:lnTo>
                  <a:lnTo>
                    <a:pt x="22" y="6"/>
                  </a:lnTo>
                  <a:lnTo>
                    <a:pt x="24" y="0"/>
                  </a:lnTo>
                  <a:lnTo>
                    <a:pt x="0" y="0"/>
                  </a:lnTo>
                  <a:lnTo>
                    <a:pt x="2" y="6"/>
                  </a:lnTo>
                  <a:lnTo>
                    <a:pt x="2" y="58"/>
                  </a:lnTo>
                  <a:lnTo>
                    <a:pt x="18" y="70"/>
                  </a:lnTo>
                  <a:lnTo>
                    <a:pt x="68" y="70"/>
                  </a:lnTo>
                  <a:lnTo>
                    <a:pt x="84" y="58"/>
                  </a:lnTo>
                  <a:lnTo>
                    <a:pt x="84" y="6"/>
                  </a:lnTo>
                  <a:lnTo>
                    <a:pt x="88" y="0"/>
                  </a:lnTo>
                  <a:lnTo>
                    <a:pt x="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31" name="Straight Connector 30"/>
          <p:cNvCxnSpPr/>
          <p:nvPr userDrawn="1"/>
        </p:nvCxnSpPr>
        <p:spPr>
          <a:xfrm>
            <a:off x="5925447" y="1219200"/>
            <a:ext cx="18153" cy="4498001"/>
          </a:xfrm>
          <a:prstGeom prst="line">
            <a:avLst/>
          </a:prstGeom>
          <a:ln w="28575">
            <a:solidFill>
              <a:schemeClr val="bg1">
                <a:lumMod val="75000"/>
              </a:schemeClr>
            </a:solidFill>
          </a:ln>
        </p:spPr>
        <p:style>
          <a:lnRef idx="1">
            <a:schemeClr val="accent2"/>
          </a:lnRef>
          <a:fillRef idx="0">
            <a:schemeClr val="accent2"/>
          </a:fillRef>
          <a:effectRef idx="0">
            <a:schemeClr val="accent2"/>
          </a:effectRef>
          <a:fontRef idx="minor">
            <a:schemeClr val="tx1"/>
          </a:fontRef>
        </p:style>
      </p:cxnSp>
      <p:cxnSp>
        <p:nvCxnSpPr>
          <p:cNvPr id="32" name="Straight Connector 31"/>
          <p:cNvCxnSpPr/>
          <p:nvPr userDrawn="1"/>
        </p:nvCxnSpPr>
        <p:spPr>
          <a:xfrm flipH="1">
            <a:off x="3171403" y="1219200"/>
            <a:ext cx="4502" cy="4498001"/>
          </a:xfrm>
          <a:prstGeom prst="line">
            <a:avLst/>
          </a:prstGeom>
          <a:ln w="28575">
            <a:solidFill>
              <a:schemeClr val="bg1">
                <a:lumMod val="75000"/>
              </a:schemeClr>
            </a:solidFill>
          </a:ln>
        </p:spPr>
        <p:style>
          <a:lnRef idx="1">
            <a:schemeClr val="accent2"/>
          </a:lnRef>
          <a:fillRef idx="0">
            <a:schemeClr val="accent2"/>
          </a:fillRef>
          <a:effectRef idx="0">
            <a:schemeClr val="accent2"/>
          </a:effectRef>
          <a:fontRef idx="minor">
            <a:schemeClr val="tx1"/>
          </a:fontRef>
        </p:style>
      </p:cxnSp>
      <p:cxnSp>
        <p:nvCxnSpPr>
          <p:cNvPr id="33" name="Straight Connector 32"/>
          <p:cNvCxnSpPr/>
          <p:nvPr userDrawn="1"/>
        </p:nvCxnSpPr>
        <p:spPr>
          <a:xfrm>
            <a:off x="8674990" y="1219200"/>
            <a:ext cx="0" cy="4498001"/>
          </a:xfrm>
          <a:prstGeom prst="line">
            <a:avLst/>
          </a:prstGeom>
          <a:ln w="28575">
            <a:solidFill>
              <a:schemeClr val="bg1">
                <a:lumMod val="75000"/>
              </a:schemeClr>
            </a:solidFill>
          </a:ln>
        </p:spPr>
        <p:style>
          <a:lnRef idx="1">
            <a:schemeClr val="accent2"/>
          </a:lnRef>
          <a:fillRef idx="0">
            <a:schemeClr val="accent2"/>
          </a:fillRef>
          <a:effectRef idx="0">
            <a:schemeClr val="accent2"/>
          </a:effectRef>
          <a:fontRef idx="minor">
            <a:schemeClr val="tx1"/>
          </a:fontRef>
        </p:style>
      </p:cxnSp>
      <p:cxnSp>
        <p:nvCxnSpPr>
          <p:cNvPr id="34" name="Straight Connector 33"/>
          <p:cNvCxnSpPr/>
          <p:nvPr userDrawn="1"/>
        </p:nvCxnSpPr>
        <p:spPr>
          <a:xfrm>
            <a:off x="426363" y="1219200"/>
            <a:ext cx="0" cy="4498001"/>
          </a:xfrm>
          <a:prstGeom prst="line">
            <a:avLst/>
          </a:prstGeom>
          <a:ln w="28575">
            <a:solidFill>
              <a:schemeClr val="bg1">
                <a:lumMod val="75000"/>
              </a:schemeClr>
            </a:solidFill>
          </a:ln>
        </p:spPr>
        <p:style>
          <a:lnRef idx="1">
            <a:schemeClr val="accent2"/>
          </a:lnRef>
          <a:fillRef idx="0">
            <a:schemeClr val="accent2"/>
          </a:fillRef>
          <a:effectRef idx="0">
            <a:schemeClr val="accent2"/>
          </a:effectRef>
          <a:fontRef idx="minor">
            <a:schemeClr val="tx1"/>
          </a:fontRef>
        </p:style>
      </p:cxnSp>
      <p:sp>
        <p:nvSpPr>
          <p:cNvPr id="35" name="Content Placeholder 8"/>
          <p:cNvSpPr>
            <a:spLocks noGrp="1"/>
          </p:cNvSpPr>
          <p:nvPr>
            <p:ph sz="quarter" idx="12"/>
          </p:nvPr>
        </p:nvSpPr>
        <p:spPr>
          <a:xfrm>
            <a:off x="556082" y="1216152"/>
            <a:ext cx="2483763" cy="4487732"/>
          </a:xfrm>
        </p:spPr>
        <p:txBody>
          <a:bodyPr lIns="0"/>
          <a:lstStyle>
            <a:lvl1pPr>
              <a:lnSpc>
                <a:spcPct val="100000"/>
              </a:lnSpc>
              <a:spcAft>
                <a:spcPts val="1600"/>
              </a:spcAft>
              <a:defRPr sz="2400"/>
            </a:lvl1pPr>
            <a:lvl2pPr>
              <a:lnSpc>
                <a:spcPct val="100000"/>
              </a:lnSpc>
              <a:spcBef>
                <a:spcPts val="0"/>
              </a:spcBef>
              <a:defRPr sz="1800"/>
            </a:lvl2pPr>
          </a:lstStyle>
          <a:p>
            <a:pPr lvl="0"/>
            <a:r>
              <a:rPr lang="en-US" dirty="0"/>
              <a:t>Click to edit Master text styles</a:t>
            </a:r>
          </a:p>
          <a:p>
            <a:pPr lvl="1"/>
            <a:r>
              <a:rPr lang="en-US" dirty="0"/>
              <a:t>Second level</a:t>
            </a:r>
          </a:p>
        </p:txBody>
      </p:sp>
      <p:sp>
        <p:nvSpPr>
          <p:cNvPr id="36" name="Content Placeholder 8"/>
          <p:cNvSpPr>
            <a:spLocks noGrp="1"/>
          </p:cNvSpPr>
          <p:nvPr>
            <p:ph sz="quarter" idx="13"/>
          </p:nvPr>
        </p:nvSpPr>
        <p:spPr>
          <a:xfrm>
            <a:off x="3321115" y="1229469"/>
            <a:ext cx="2483763" cy="4487732"/>
          </a:xfrm>
        </p:spPr>
        <p:txBody>
          <a:bodyPr lIns="0"/>
          <a:lstStyle>
            <a:lvl1pPr>
              <a:lnSpc>
                <a:spcPct val="100000"/>
              </a:lnSpc>
              <a:spcAft>
                <a:spcPts val="1600"/>
              </a:spcAft>
              <a:defRPr sz="2400"/>
            </a:lvl1pPr>
            <a:lvl2pPr>
              <a:lnSpc>
                <a:spcPct val="100000"/>
              </a:lnSpc>
              <a:spcBef>
                <a:spcPts val="0"/>
              </a:spcBef>
              <a:defRPr sz="1800"/>
            </a:lvl2pPr>
          </a:lstStyle>
          <a:p>
            <a:pPr lvl="0"/>
            <a:r>
              <a:rPr lang="en-US" dirty="0"/>
              <a:t>Click to edit Master text styles</a:t>
            </a:r>
          </a:p>
          <a:p>
            <a:pPr lvl="1"/>
            <a:r>
              <a:rPr lang="en-US" dirty="0"/>
              <a:t>Second level</a:t>
            </a:r>
          </a:p>
        </p:txBody>
      </p:sp>
      <p:sp>
        <p:nvSpPr>
          <p:cNvPr id="37" name="Content Placeholder 8"/>
          <p:cNvSpPr>
            <a:spLocks noGrp="1"/>
          </p:cNvSpPr>
          <p:nvPr>
            <p:ph sz="quarter" idx="14"/>
          </p:nvPr>
        </p:nvSpPr>
        <p:spPr>
          <a:xfrm>
            <a:off x="6086148" y="1216152"/>
            <a:ext cx="2483763" cy="4487732"/>
          </a:xfrm>
        </p:spPr>
        <p:txBody>
          <a:bodyPr lIns="0"/>
          <a:lstStyle>
            <a:lvl1pPr>
              <a:lnSpc>
                <a:spcPct val="100000"/>
              </a:lnSpc>
              <a:spcAft>
                <a:spcPts val="1600"/>
              </a:spcAft>
              <a:defRPr sz="2400"/>
            </a:lvl1pPr>
            <a:lvl2pPr>
              <a:lnSpc>
                <a:spcPct val="100000"/>
              </a:lnSpc>
              <a:spcBef>
                <a:spcPts val="0"/>
              </a:spcBef>
              <a:defRPr sz="1800"/>
            </a:lvl2pPr>
          </a:lstStyle>
          <a:p>
            <a:pPr lvl="0"/>
            <a:r>
              <a:rPr lang="en-US" dirty="0"/>
              <a:t>Click to edit Master text styles</a:t>
            </a:r>
          </a:p>
          <a:p>
            <a:pPr lvl="1"/>
            <a:r>
              <a:rPr lang="en-US" dirty="0"/>
              <a:t>Second level</a:t>
            </a:r>
          </a:p>
        </p:txBody>
      </p:sp>
      <p:sp>
        <p:nvSpPr>
          <p:cNvPr id="4" name="Slide Number Placeholder 3"/>
          <p:cNvSpPr>
            <a:spLocks noGrp="1"/>
          </p:cNvSpPr>
          <p:nvPr>
            <p:ph type="sldNum" sz="quarter" idx="16"/>
          </p:nvPr>
        </p:nvSpPr>
        <p:spPr/>
        <p:txBody>
          <a:bodyPr/>
          <a:lstStyle/>
          <a:p>
            <a:pPr>
              <a:defRPr/>
            </a:pPr>
            <a:fld id="{D2411FC8-29D2-4C2C-9F78-B5B6D1C244CE}" type="slidenum">
              <a:rPr lang="en-US" altLang="en-US" smtClean="0"/>
              <a:pPr>
                <a:defRPr/>
              </a:pPr>
              <a:t>‹#›</a:t>
            </a:fld>
            <a:endParaRPr lang="en-US" altLang="en-US" dirty="0"/>
          </a:p>
        </p:txBody>
      </p:sp>
      <p:sp>
        <p:nvSpPr>
          <p:cNvPr id="38" name="Footer Placeholder 2"/>
          <p:cNvSpPr>
            <a:spLocks noGrp="1"/>
          </p:cNvSpPr>
          <p:nvPr>
            <p:ph type="ftr" sz="quarter" idx="3"/>
          </p:nvPr>
        </p:nvSpPr>
        <p:spPr>
          <a:xfrm>
            <a:off x="913346" y="6326765"/>
            <a:ext cx="6554254" cy="302665"/>
          </a:xfrm>
          <a:prstGeom prst="rect">
            <a:avLst/>
          </a:prstGeom>
        </p:spPr>
        <p:txBody>
          <a:bodyPr vert="horz" lIns="91440" tIns="45720" rIns="91440" bIns="45720" rtlCol="0" anchor="ctr"/>
          <a:lstStyle>
            <a:lvl1pPr algn="l">
              <a:defRPr sz="1200">
                <a:solidFill>
                  <a:schemeClr val="bg1"/>
                </a:solidFill>
              </a:defRPr>
            </a:lvl1pPr>
          </a:lstStyle>
          <a:p>
            <a:r>
              <a:rPr lang="en-US"/>
              <a:t>Presentation Footer – Edit in Insert Menu &gt; Header &amp; Footer (then Apply to All)</a:t>
            </a:r>
            <a:endParaRPr lang="en-US" dirty="0"/>
          </a:p>
        </p:txBody>
      </p:sp>
    </p:spTree>
    <p:extLst>
      <p:ext uri="{BB962C8B-B14F-4D97-AF65-F5344CB8AC3E}">
        <p14:creationId xmlns:p14="http://schemas.microsoft.com/office/powerpoint/2010/main" val="2909915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01">
    <p:spTree>
      <p:nvGrpSpPr>
        <p:cNvPr id="1" name=""/>
        <p:cNvGrpSpPr/>
        <p:nvPr/>
      </p:nvGrpSpPr>
      <p:grpSpPr>
        <a:xfrm>
          <a:off x="0" y="0"/>
          <a:ext cx="0" cy="0"/>
          <a:chOff x="0" y="0"/>
          <a:chExt cx="0" cy="0"/>
        </a:xfrm>
      </p:grpSpPr>
      <p:sp>
        <p:nvSpPr>
          <p:cNvPr id="5" name="Rectangle 4"/>
          <p:cNvSpPr/>
          <p:nvPr userDrawn="1"/>
        </p:nvSpPr>
        <p:spPr>
          <a:xfrm>
            <a:off x="0" y="0"/>
            <a:ext cx="9144000" cy="62190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480" y="2895631"/>
            <a:ext cx="7943827" cy="707886"/>
          </a:xfrm>
        </p:spPr>
        <p:txBody>
          <a:bodyPr/>
          <a:lstStyle>
            <a:lvl1pPr algn="l">
              <a:defRPr sz="4600">
                <a:solidFill>
                  <a:schemeClr val="bg1"/>
                </a:solidFill>
              </a:defRPr>
            </a:lvl1pPr>
          </a:lstStyle>
          <a:p>
            <a:r>
              <a:rPr lang="en-US" dirty="0"/>
              <a:t>Click to edit Master title style</a:t>
            </a:r>
          </a:p>
        </p:txBody>
      </p:sp>
      <p:grpSp>
        <p:nvGrpSpPr>
          <p:cNvPr id="46" name="Group 45"/>
          <p:cNvGrpSpPr>
            <a:grpSpLocks noChangeAspect="1"/>
          </p:cNvGrpSpPr>
          <p:nvPr userDrawn="1"/>
        </p:nvGrpSpPr>
        <p:grpSpPr>
          <a:xfrm>
            <a:off x="8358964" y="5791200"/>
            <a:ext cx="480236" cy="838230"/>
            <a:chOff x="3709987" y="1414463"/>
            <a:chExt cx="523875" cy="914400"/>
          </a:xfrm>
        </p:grpSpPr>
        <p:sp>
          <p:nvSpPr>
            <p:cNvPr id="47" name="Freeform 45"/>
            <p:cNvSpPr>
              <a:spLocks/>
            </p:cNvSpPr>
            <p:nvPr/>
          </p:nvSpPr>
          <p:spPr bwMode="auto">
            <a:xfrm>
              <a:off x="3709987" y="1414463"/>
              <a:ext cx="523875" cy="914400"/>
            </a:xfrm>
            <a:custGeom>
              <a:avLst/>
              <a:gdLst>
                <a:gd name="T0" fmla="*/ 330 w 330"/>
                <a:gd name="T1" fmla="*/ 54 h 576"/>
                <a:gd name="T2" fmla="*/ 164 w 330"/>
                <a:gd name="T3" fmla="*/ 0 h 576"/>
                <a:gd name="T4" fmla="*/ 0 w 330"/>
                <a:gd name="T5" fmla="*/ 54 h 576"/>
                <a:gd name="T6" fmla="*/ 0 w 330"/>
                <a:gd name="T7" fmla="*/ 522 h 576"/>
                <a:gd name="T8" fmla="*/ 164 w 330"/>
                <a:gd name="T9" fmla="*/ 576 h 576"/>
                <a:gd name="T10" fmla="*/ 330 w 330"/>
                <a:gd name="T11" fmla="*/ 522 h 576"/>
                <a:gd name="T12" fmla="*/ 330 w 330"/>
                <a:gd name="T13" fmla="*/ 54 h 576"/>
                <a:gd name="T14" fmla="*/ 330 w 330"/>
                <a:gd name="T15" fmla="*/ 54 h 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0" h="576">
                  <a:moveTo>
                    <a:pt x="330" y="54"/>
                  </a:moveTo>
                  <a:lnTo>
                    <a:pt x="164" y="0"/>
                  </a:lnTo>
                  <a:lnTo>
                    <a:pt x="0" y="54"/>
                  </a:lnTo>
                  <a:lnTo>
                    <a:pt x="0" y="522"/>
                  </a:lnTo>
                  <a:lnTo>
                    <a:pt x="164" y="576"/>
                  </a:lnTo>
                  <a:lnTo>
                    <a:pt x="330" y="522"/>
                  </a:lnTo>
                  <a:lnTo>
                    <a:pt x="330" y="54"/>
                  </a:lnTo>
                  <a:lnTo>
                    <a:pt x="330" y="54"/>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6"/>
            <p:cNvSpPr>
              <a:spLocks/>
            </p:cNvSpPr>
            <p:nvPr/>
          </p:nvSpPr>
          <p:spPr bwMode="auto">
            <a:xfrm>
              <a:off x="3729037" y="1979613"/>
              <a:ext cx="485775" cy="330200"/>
            </a:xfrm>
            <a:custGeom>
              <a:avLst/>
              <a:gdLst>
                <a:gd name="T0" fmla="*/ 0 w 306"/>
                <a:gd name="T1" fmla="*/ 158 h 208"/>
                <a:gd name="T2" fmla="*/ 152 w 306"/>
                <a:gd name="T3" fmla="*/ 208 h 208"/>
                <a:gd name="T4" fmla="*/ 306 w 306"/>
                <a:gd name="T5" fmla="*/ 158 h 208"/>
                <a:gd name="T6" fmla="*/ 306 w 306"/>
                <a:gd name="T7" fmla="*/ 0 h 208"/>
                <a:gd name="T8" fmla="*/ 306 w 306"/>
                <a:gd name="T9" fmla="*/ 0 h 208"/>
                <a:gd name="T10" fmla="*/ 270 w 306"/>
                <a:gd name="T11" fmla="*/ 14 h 208"/>
                <a:gd name="T12" fmla="*/ 232 w 306"/>
                <a:gd name="T13" fmla="*/ 24 h 208"/>
                <a:gd name="T14" fmla="*/ 194 w 306"/>
                <a:gd name="T15" fmla="*/ 34 h 208"/>
                <a:gd name="T16" fmla="*/ 156 w 306"/>
                <a:gd name="T17" fmla="*/ 44 h 208"/>
                <a:gd name="T18" fmla="*/ 118 w 306"/>
                <a:gd name="T19" fmla="*/ 50 h 208"/>
                <a:gd name="T20" fmla="*/ 78 w 306"/>
                <a:gd name="T21" fmla="*/ 56 h 208"/>
                <a:gd name="T22" fmla="*/ 40 w 306"/>
                <a:gd name="T23" fmla="*/ 62 h 208"/>
                <a:gd name="T24" fmla="*/ 0 w 306"/>
                <a:gd name="T25" fmla="*/ 64 h 208"/>
                <a:gd name="T26" fmla="*/ 0 w 306"/>
                <a:gd name="T27" fmla="*/ 158 h 208"/>
                <a:gd name="T28" fmla="*/ 0 w 306"/>
                <a:gd name="T29" fmla="*/ 15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6" h="208">
                  <a:moveTo>
                    <a:pt x="0" y="158"/>
                  </a:moveTo>
                  <a:lnTo>
                    <a:pt x="152" y="208"/>
                  </a:lnTo>
                  <a:lnTo>
                    <a:pt x="306" y="158"/>
                  </a:lnTo>
                  <a:lnTo>
                    <a:pt x="306" y="0"/>
                  </a:lnTo>
                  <a:lnTo>
                    <a:pt x="306" y="0"/>
                  </a:lnTo>
                  <a:lnTo>
                    <a:pt x="270" y="14"/>
                  </a:lnTo>
                  <a:lnTo>
                    <a:pt x="232" y="24"/>
                  </a:lnTo>
                  <a:lnTo>
                    <a:pt x="194" y="34"/>
                  </a:lnTo>
                  <a:lnTo>
                    <a:pt x="156" y="44"/>
                  </a:lnTo>
                  <a:lnTo>
                    <a:pt x="118" y="50"/>
                  </a:lnTo>
                  <a:lnTo>
                    <a:pt x="78" y="56"/>
                  </a:lnTo>
                  <a:lnTo>
                    <a:pt x="40" y="62"/>
                  </a:lnTo>
                  <a:lnTo>
                    <a:pt x="0" y="64"/>
                  </a:lnTo>
                  <a:lnTo>
                    <a:pt x="0" y="158"/>
                  </a:lnTo>
                  <a:lnTo>
                    <a:pt x="0" y="158"/>
                  </a:lnTo>
                  <a:close/>
                </a:path>
              </a:pathLst>
            </a:custGeom>
            <a:solidFill>
              <a:srgbClr val="CF0C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7"/>
            <p:cNvSpPr>
              <a:spLocks/>
            </p:cNvSpPr>
            <p:nvPr/>
          </p:nvSpPr>
          <p:spPr bwMode="auto">
            <a:xfrm>
              <a:off x="3729037" y="1433513"/>
              <a:ext cx="485775" cy="625475"/>
            </a:xfrm>
            <a:custGeom>
              <a:avLst/>
              <a:gdLst>
                <a:gd name="T0" fmla="*/ 252 w 306"/>
                <a:gd name="T1" fmla="*/ 332 h 394"/>
                <a:gd name="T2" fmla="*/ 252 w 306"/>
                <a:gd name="T3" fmla="*/ 332 h 394"/>
                <a:gd name="T4" fmla="*/ 280 w 306"/>
                <a:gd name="T5" fmla="*/ 320 h 394"/>
                <a:gd name="T6" fmla="*/ 306 w 306"/>
                <a:gd name="T7" fmla="*/ 308 h 394"/>
                <a:gd name="T8" fmla="*/ 306 w 306"/>
                <a:gd name="T9" fmla="*/ 52 h 394"/>
                <a:gd name="T10" fmla="*/ 152 w 306"/>
                <a:gd name="T11" fmla="*/ 0 h 394"/>
                <a:gd name="T12" fmla="*/ 152 w 306"/>
                <a:gd name="T13" fmla="*/ 0 h 394"/>
                <a:gd name="T14" fmla="*/ 0 w 306"/>
                <a:gd name="T15" fmla="*/ 52 h 394"/>
                <a:gd name="T16" fmla="*/ 0 w 306"/>
                <a:gd name="T17" fmla="*/ 394 h 394"/>
                <a:gd name="T18" fmla="*/ 0 w 306"/>
                <a:gd name="T19" fmla="*/ 394 h 394"/>
                <a:gd name="T20" fmla="*/ 38 w 306"/>
                <a:gd name="T21" fmla="*/ 390 h 394"/>
                <a:gd name="T22" fmla="*/ 38 w 306"/>
                <a:gd name="T23" fmla="*/ 390 h 394"/>
                <a:gd name="T24" fmla="*/ 52 w 306"/>
                <a:gd name="T25" fmla="*/ 388 h 394"/>
                <a:gd name="T26" fmla="*/ 252 w 306"/>
                <a:gd name="T27" fmla="*/ 33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 h="394">
                  <a:moveTo>
                    <a:pt x="252" y="332"/>
                  </a:moveTo>
                  <a:lnTo>
                    <a:pt x="252" y="332"/>
                  </a:lnTo>
                  <a:lnTo>
                    <a:pt x="280" y="320"/>
                  </a:lnTo>
                  <a:lnTo>
                    <a:pt x="306" y="308"/>
                  </a:lnTo>
                  <a:lnTo>
                    <a:pt x="306" y="52"/>
                  </a:lnTo>
                  <a:lnTo>
                    <a:pt x="152" y="0"/>
                  </a:lnTo>
                  <a:lnTo>
                    <a:pt x="152" y="0"/>
                  </a:lnTo>
                  <a:lnTo>
                    <a:pt x="0" y="52"/>
                  </a:lnTo>
                  <a:lnTo>
                    <a:pt x="0" y="394"/>
                  </a:lnTo>
                  <a:lnTo>
                    <a:pt x="0" y="394"/>
                  </a:lnTo>
                  <a:lnTo>
                    <a:pt x="38" y="390"/>
                  </a:lnTo>
                  <a:lnTo>
                    <a:pt x="38" y="390"/>
                  </a:lnTo>
                  <a:lnTo>
                    <a:pt x="52" y="388"/>
                  </a:lnTo>
                  <a:lnTo>
                    <a:pt x="252" y="3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8"/>
            <p:cNvSpPr>
              <a:spLocks/>
            </p:cNvSpPr>
            <p:nvPr/>
          </p:nvSpPr>
          <p:spPr bwMode="auto">
            <a:xfrm>
              <a:off x="4078287" y="1738313"/>
              <a:ext cx="9525" cy="9525"/>
            </a:xfrm>
            <a:custGeom>
              <a:avLst/>
              <a:gdLst>
                <a:gd name="T0" fmla="*/ 6 w 6"/>
                <a:gd name="T1" fmla="*/ 0 h 6"/>
                <a:gd name="T2" fmla="*/ 0 w 6"/>
                <a:gd name="T3" fmla="*/ 6 h 6"/>
                <a:gd name="T4" fmla="*/ 6 w 6"/>
                <a:gd name="T5" fmla="*/ 0 h 6"/>
              </a:gdLst>
              <a:ahLst/>
              <a:cxnLst>
                <a:cxn ang="0">
                  <a:pos x="T0" y="T1"/>
                </a:cxn>
                <a:cxn ang="0">
                  <a:pos x="T2" y="T3"/>
                </a:cxn>
                <a:cxn ang="0">
                  <a:pos x="T4" y="T5"/>
                </a:cxn>
              </a:cxnLst>
              <a:rect l="0" t="0" r="r" b="b"/>
              <a:pathLst>
                <a:path w="6" h="6">
                  <a:moveTo>
                    <a:pt x="6" y="0"/>
                  </a:moveTo>
                  <a:lnTo>
                    <a:pt x="0" y="6"/>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Line 49"/>
            <p:cNvSpPr>
              <a:spLocks noChangeShapeType="1"/>
            </p:cNvSpPr>
            <p:nvPr/>
          </p:nvSpPr>
          <p:spPr bwMode="auto">
            <a:xfrm flipH="1">
              <a:off x="4078287" y="1738313"/>
              <a:ext cx="9525" cy="9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0"/>
            <p:cNvSpPr>
              <a:spLocks/>
            </p:cNvSpPr>
            <p:nvPr/>
          </p:nvSpPr>
          <p:spPr bwMode="auto">
            <a:xfrm>
              <a:off x="3798887" y="1535113"/>
              <a:ext cx="342900" cy="187325"/>
            </a:xfrm>
            <a:custGeom>
              <a:avLst/>
              <a:gdLst>
                <a:gd name="T0" fmla="*/ 216 w 216"/>
                <a:gd name="T1" fmla="*/ 118 h 118"/>
                <a:gd name="T2" fmla="*/ 208 w 216"/>
                <a:gd name="T3" fmla="*/ 96 h 118"/>
                <a:gd name="T4" fmla="*/ 208 w 216"/>
                <a:gd name="T5" fmla="*/ 46 h 118"/>
                <a:gd name="T6" fmla="*/ 204 w 216"/>
                <a:gd name="T7" fmla="*/ 22 h 118"/>
                <a:gd name="T8" fmla="*/ 204 w 216"/>
                <a:gd name="T9" fmla="*/ 16 h 118"/>
                <a:gd name="T10" fmla="*/ 204 w 216"/>
                <a:gd name="T11" fmla="*/ 8 h 118"/>
                <a:gd name="T12" fmla="*/ 202 w 216"/>
                <a:gd name="T13" fmla="*/ 6 h 118"/>
                <a:gd name="T14" fmla="*/ 202 w 216"/>
                <a:gd name="T15" fmla="*/ 0 h 118"/>
                <a:gd name="T16" fmla="*/ 198 w 216"/>
                <a:gd name="T17" fmla="*/ 0 h 118"/>
                <a:gd name="T18" fmla="*/ 196 w 216"/>
                <a:gd name="T19" fmla="*/ 6 h 118"/>
                <a:gd name="T20" fmla="*/ 194 w 216"/>
                <a:gd name="T21" fmla="*/ 8 h 118"/>
                <a:gd name="T22" fmla="*/ 196 w 216"/>
                <a:gd name="T23" fmla="*/ 16 h 118"/>
                <a:gd name="T24" fmla="*/ 190 w 216"/>
                <a:gd name="T25" fmla="*/ 32 h 118"/>
                <a:gd name="T26" fmla="*/ 188 w 216"/>
                <a:gd name="T27" fmla="*/ 54 h 118"/>
                <a:gd name="T28" fmla="*/ 184 w 216"/>
                <a:gd name="T29" fmla="*/ 76 h 118"/>
                <a:gd name="T30" fmla="*/ 162 w 216"/>
                <a:gd name="T31" fmla="*/ 94 h 118"/>
                <a:gd name="T32" fmla="*/ 166 w 216"/>
                <a:gd name="T33" fmla="*/ 76 h 118"/>
                <a:gd name="T34" fmla="*/ 162 w 216"/>
                <a:gd name="T35" fmla="*/ 72 h 118"/>
                <a:gd name="T36" fmla="*/ 158 w 216"/>
                <a:gd name="T37" fmla="*/ 60 h 118"/>
                <a:gd name="T38" fmla="*/ 158 w 216"/>
                <a:gd name="T39" fmla="*/ 52 h 118"/>
                <a:gd name="T40" fmla="*/ 150 w 216"/>
                <a:gd name="T41" fmla="*/ 52 h 118"/>
                <a:gd name="T42" fmla="*/ 150 w 216"/>
                <a:gd name="T43" fmla="*/ 60 h 118"/>
                <a:gd name="T44" fmla="*/ 150 w 216"/>
                <a:gd name="T45" fmla="*/ 74 h 118"/>
                <a:gd name="T46" fmla="*/ 142 w 216"/>
                <a:gd name="T47" fmla="*/ 94 h 118"/>
                <a:gd name="T48" fmla="*/ 130 w 216"/>
                <a:gd name="T49" fmla="*/ 76 h 118"/>
                <a:gd name="T50" fmla="*/ 120 w 216"/>
                <a:gd name="T51" fmla="*/ 64 h 118"/>
                <a:gd name="T52" fmla="*/ 116 w 216"/>
                <a:gd name="T53" fmla="*/ 50 h 118"/>
                <a:gd name="T54" fmla="*/ 112 w 216"/>
                <a:gd name="T55" fmla="*/ 38 h 118"/>
                <a:gd name="T56" fmla="*/ 114 w 216"/>
                <a:gd name="T57" fmla="*/ 26 h 118"/>
                <a:gd name="T58" fmla="*/ 112 w 216"/>
                <a:gd name="T59" fmla="*/ 24 h 118"/>
                <a:gd name="T60" fmla="*/ 112 w 216"/>
                <a:gd name="T61" fmla="*/ 22 h 118"/>
                <a:gd name="T62" fmla="*/ 108 w 216"/>
                <a:gd name="T63" fmla="*/ 18 h 118"/>
                <a:gd name="T64" fmla="*/ 106 w 216"/>
                <a:gd name="T65" fmla="*/ 22 h 118"/>
                <a:gd name="T66" fmla="*/ 106 w 216"/>
                <a:gd name="T67" fmla="*/ 24 h 118"/>
                <a:gd name="T68" fmla="*/ 104 w 216"/>
                <a:gd name="T69" fmla="*/ 26 h 118"/>
                <a:gd name="T70" fmla="*/ 106 w 216"/>
                <a:gd name="T71" fmla="*/ 38 h 118"/>
                <a:gd name="T72" fmla="*/ 100 w 216"/>
                <a:gd name="T73" fmla="*/ 50 h 118"/>
                <a:gd name="T74" fmla="*/ 92 w 216"/>
                <a:gd name="T75" fmla="*/ 76 h 118"/>
                <a:gd name="T76" fmla="*/ 70 w 216"/>
                <a:gd name="T77" fmla="*/ 94 h 118"/>
                <a:gd name="T78" fmla="*/ 76 w 216"/>
                <a:gd name="T79" fmla="*/ 76 h 118"/>
                <a:gd name="T80" fmla="*/ 72 w 216"/>
                <a:gd name="T81" fmla="*/ 72 h 118"/>
                <a:gd name="T82" fmla="*/ 68 w 216"/>
                <a:gd name="T83" fmla="*/ 60 h 118"/>
                <a:gd name="T84" fmla="*/ 68 w 216"/>
                <a:gd name="T85" fmla="*/ 52 h 118"/>
                <a:gd name="T86" fmla="*/ 58 w 216"/>
                <a:gd name="T87" fmla="*/ 52 h 118"/>
                <a:gd name="T88" fmla="*/ 60 w 216"/>
                <a:gd name="T89" fmla="*/ 60 h 118"/>
                <a:gd name="T90" fmla="*/ 58 w 216"/>
                <a:gd name="T91" fmla="*/ 74 h 118"/>
                <a:gd name="T92" fmla="*/ 50 w 216"/>
                <a:gd name="T93" fmla="*/ 94 h 118"/>
                <a:gd name="T94" fmla="*/ 40 w 216"/>
                <a:gd name="T95" fmla="*/ 76 h 118"/>
                <a:gd name="T96" fmla="*/ 28 w 216"/>
                <a:gd name="T97" fmla="*/ 64 h 118"/>
                <a:gd name="T98" fmla="*/ 26 w 216"/>
                <a:gd name="T99" fmla="*/ 58 h 118"/>
                <a:gd name="T100" fmla="*/ 24 w 216"/>
                <a:gd name="T101" fmla="*/ 36 h 118"/>
                <a:gd name="T102" fmla="*/ 20 w 216"/>
                <a:gd name="T103" fmla="*/ 22 h 118"/>
                <a:gd name="T104" fmla="*/ 22 w 216"/>
                <a:gd name="T105" fmla="*/ 8 h 118"/>
                <a:gd name="T106" fmla="*/ 22 w 216"/>
                <a:gd name="T107" fmla="*/ 8 h 118"/>
                <a:gd name="T108" fmla="*/ 20 w 216"/>
                <a:gd name="T109" fmla="*/ 4 h 118"/>
                <a:gd name="T110" fmla="*/ 16 w 216"/>
                <a:gd name="T111" fmla="*/ 0 h 118"/>
                <a:gd name="T112" fmla="*/ 12 w 216"/>
                <a:gd name="T113" fmla="*/ 4 h 118"/>
                <a:gd name="T114" fmla="*/ 14 w 216"/>
                <a:gd name="T115" fmla="*/ 6 h 118"/>
                <a:gd name="T116" fmla="*/ 10 w 216"/>
                <a:gd name="T117" fmla="*/ 8 h 118"/>
                <a:gd name="T118" fmla="*/ 14 w 216"/>
                <a:gd name="T119" fmla="*/ 22 h 118"/>
                <a:gd name="T120" fmla="*/ 10 w 216"/>
                <a:gd name="T121" fmla="*/ 36 h 118"/>
                <a:gd name="T122" fmla="*/ 8 w 216"/>
                <a:gd name="T123" fmla="*/ 6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 h="118">
                  <a:moveTo>
                    <a:pt x="0" y="118"/>
                  </a:moveTo>
                  <a:lnTo>
                    <a:pt x="0" y="118"/>
                  </a:lnTo>
                  <a:lnTo>
                    <a:pt x="216" y="118"/>
                  </a:lnTo>
                  <a:lnTo>
                    <a:pt x="216" y="118"/>
                  </a:lnTo>
                  <a:lnTo>
                    <a:pt x="208" y="106"/>
                  </a:lnTo>
                  <a:lnTo>
                    <a:pt x="208" y="96"/>
                  </a:lnTo>
                  <a:lnTo>
                    <a:pt x="208" y="60"/>
                  </a:lnTo>
                  <a:lnTo>
                    <a:pt x="212" y="54"/>
                  </a:lnTo>
                  <a:lnTo>
                    <a:pt x="208" y="46"/>
                  </a:lnTo>
                  <a:lnTo>
                    <a:pt x="208" y="36"/>
                  </a:lnTo>
                  <a:lnTo>
                    <a:pt x="210" y="32"/>
                  </a:lnTo>
                  <a:lnTo>
                    <a:pt x="204" y="22"/>
                  </a:lnTo>
                  <a:lnTo>
                    <a:pt x="202" y="22"/>
                  </a:lnTo>
                  <a:lnTo>
                    <a:pt x="202" y="22"/>
                  </a:lnTo>
                  <a:lnTo>
                    <a:pt x="204" y="16"/>
                  </a:lnTo>
                  <a:lnTo>
                    <a:pt x="206" y="8"/>
                  </a:lnTo>
                  <a:lnTo>
                    <a:pt x="206" y="8"/>
                  </a:lnTo>
                  <a:lnTo>
                    <a:pt x="204" y="8"/>
                  </a:lnTo>
                  <a:lnTo>
                    <a:pt x="204" y="8"/>
                  </a:lnTo>
                  <a:lnTo>
                    <a:pt x="202" y="6"/>
                  </a:lnTo>
                  <a:lnTo>
                    <a:pt x="202" y="6"/>
                  </a:lnTo>
                  <a:lnTo>
                    <a:pt x="204" y="4"/>
                  </a:lnTo>
                  <a:lnTo>
                    <a:pt x="204" y="4"/>
                  </a:lnTo>
                  <a:lnTo>
                    <a:pt x="202" y="0"/>
                  </a:lnTo>
                  <a:lnTo>
                    <a:pt x="200" y="0"/>
                  </a:lnTo>
                  <a:lnTo>
                    <a:pt x="200" y="0"/>
                  </a:lnTo>
                  <a:lnTo>
                    <a:pt x="198" y="0"/>
                  </a:lnTo>
                  <a:lnTo>
                    <a:pt x="196" y="4"/>
                  </a:lnTo>
                  <a:lnTo>
                    <a:pt x="196" y="4"/>
                  </a:lnTo>
                  <a:lnTo>
                    <a:pt x="196" y="6"/>
                  </a:lnTo>
                  <a:lnTo>
                    <a:pt x="196" y="6"/>
                  </a:lnTo>
                  <a:lnTo>
                    <a:pt x="196" y="8"/>
                  </a:lnTo>
                  <a:lnTo>
                    <a:pt x="194" y="8"/>
                  </a:lnTo>
                  <a:lnTo>
                    <a:pt x="194" y="8"/>
                  </a:lnTo>
                  <a:lnTo>
                    <a:pt x="194" y="8"/>
                  </a:lnTo>
                  <a:lnTo>
                    <a:pt x="196" y="16"/>
                  </a:lnTo>
                  <a:lnTo>
                    <a:pt x="196" y="22"/>
                  </a:lnTo>
                  <a:lnTo>
                    <a:pt x="196" y="22"/>
                  </a:lnTo>
                  <a:lnTo>
                    <a:pt x="190" y="32"/>
                  </a:lnTo>
                  <a:lnTo>
                    <a:pt x="192" y="36"/>
                  </a:lnTo>
                  <a:lnTo>
                    <a:pt x="192" y="46"/>
                  </a:lnTo>
                  <a:lnTo>
                    <a:pt x="188" y="54"/>
                  </a:lnTo>
                  <a:lnTo>
                    <a:pt x="190" y="58"/>
                  </a:lnTo>
                  <a:lnTo>
                    <a:pt x="184" y="58"/>
                  </a:lnTo>
                  <a:lnTo>
                    <a:pt x="184" y="76"/>
                  </a:lnTo>
                  <a:lnTo>
                    <a:pt x="178" y="76"/>
                  </a:lnTo>
                  <a:lnTo>
                    <a:pt x="178" y="94"/>
                  </a:lnTo>
                  <a:lnTo>
                    <a:pt x="162" y="94"/>
                  </a:lnTo>
                  <a:lnTo>
                    <a:pt x="162" y="82"/>
                  </a:lnTo>
                  <a:lnTo>
                    <a:pt x="166" y="76"/>
                  </a:lnTo>
                  <a:lnTo>
                    <a:pt x="166" y="76"/>
                  </a:lnTo>
                  <a:lnTo>
                    <a:pt x="160" y="76"/>
                  </a:lnTo>
                  <a:lnTo>
                    <a:pt x="160" y="74"/>
                  </a:lnTo>
                  <a:lnTo>
                    <a:pt x="162" y="72"/>
                  </a:lnTo>
                  <a:lnTo>
                    <a:pt x="156" y="64"/>
                  </a:lnTo>
                  <a:lnTo>
                    <a:pt x="156" y="64"/>
                  </a:lnTo>
                  <a:lnTo>
                    <a:pt x="158" y="60"/>
                  </a:lnTo>
                  <a:lnTo>
                    <a:pt x="160" y="52"/>
                  </a:lnTo>
                  <a:lnTo>
                    <a:pt x="160" y="52"/>
                  </a:lnTo>
                  <a:lnTo>
                    <a:pt x="158" y="52"/>
                  </a:lnTo>
                  <a:lnTo>
                    <a:pt x="158" y="52"/>
                  </a:lnTo>
                  <a:lnTo>
                    <a:pt x="150" y="52"/>
                  </a:lnTo>
                  <a:lnTo>
                    <a:pt x="150" y="52"/>
                  </a:lnTo>
                  <a:lnTo>
                    <a:pt x="150" y="52"/>
                  </a:lnTo>
                  <a:lnTo>
                    <a:pt x="150" y="52"/>
                  </a:lnTo>
                  <a:lnTo>
                    <a:pt x="150" y="60"/>
                  </a:lnTo>
                  <a:lnTo>
                    <a:pt x="152" y="64"/>
                  </a:lnTo>
                  <a:lnTo>
                    <a:pt x="146" y="72"/>
                  </a:lnTo>
                  <a:lnTo>
                    <a:pt x="150" y="74"/>
                  </a:lnTo>
                  <a:lnTo>
                    <a:pt x="150" y="76"/>
                  </a:lnTo>
                  <a:lnTo>
                    <a:pt x="142" y="76"/>
                  </a:lnTo>
                  <a:lnTo>
                    <a:pt x="142" y="94"/>
                  </a:lnTo>
                  <a:lnTo>
                    <a:pt x="126" y="94"/>
                  </a:lnTo>
                  <a:lnTo>
                    <a:pt x="126" y="82"/>
                  </a:lnTo>
                  <a:lnTo>
                    <a:pt x="130" y="76"/>
                  </a:lnTo>
                  <a:lnTo>
                    <a:pt x="130" y="76"/>
                  </a:lnTo>
                  <a:lnTo>
                    <a:pt x="120" y="76"/>
                  </a:lnTo>
                  <a:lnTo>
                    <a:pt x="120" y="64"/>
                  </a:lnTo>
                  <a:lnTo>
                    <a:pt x="124" y="60"/>
                  </a:lnTo>
                  <a:lnTo>
                    <a:pt x="116" y="60"/>
                  </a:lnTo>
                  <a:lnTo>
                    <a:pt x="116" y="50"/>
                  </a:lnTo>
                  <a:lnTo>
                    <a:pt x="118" y="46"/>
                  </a:lnTo>
                  <a:lnTo>
                    <a:pt x="112" y="38"/>
                  </a:lnTo>
                  <a:lnTo>
                    <a:pt x="112" y="38"/>
                  </a:lnTo>
                  <a:lnTo>
                    <a:pt x="112" y="38"/>
                  </a:lnTo>
                  <a:lnTo>
                    <a:pt x="112" y="32"/>
                  </a:lnTo>
                  <a:lnTo>
                    <a:pt x="114" y="26"/>
                  </a:lnTo>
                  <a:lnTo>
                    <a:pt x="114" y="24"/>
                  </a:lnTo>
                  <a:lnTo>
                    <a:pt x="112" y="24"/>
                  </a:lnTo>
                  <a:lnTo>
                    <a:pt x="112" y="24"/>
                  </a:lnTo>
                  <a:lnTo>
                    <a:pt x="112" y="24"/>
                  </a:lnTo>
                  <a:lnTo>
                    <a:pt x="112" y="24"/>
                  </a:lnTo>
                  <a:lnTo>
                    <a:pt x="112" y="22"/>
                  </a:lnTo>
                  <a:lnTo>
                    <a:pt x="112" y="22"/>
                  </a:lnTo>
                  <a:lnTo>
                    <a:pt x="110" y="18"/>
                  </a:lnTo>
                  <a:lnTo>
                    <a:pt x="108" y="18"/>
                  </a:lnTo>
                  <a:lnTo>
                    <a:pt x="108" y="18"/>
                  </a:lnTo>
                  <a:lnTo>
                    <a:pt x="106" y="18"/>
                  </a:lnTo>
                  <a:lnTo>
                    <a:pt x="106" y="22"/>
                  </a:lnTo>
                  <a:lnTo>
                    <a:pt x="106" y="22"/>
                  </a:lnTo>
                  <a:lnTo>
                    <a:pt x="106" y="24"/>
                  </a:lnTo>
                  <a:lnTo>
                    <a:pt x="106" y="24"/>
                  </a:lnTo>
                  <a:lnTo>
                    <a:pt x="104" y="24"/>
                  </a:lnTo>
                  <a:lnTo>
                    <a:pt x="104" y="24"/>
                  </a:lnTo>
                  <a:lnTo>
                    <a:pt x="104" y="26"/>
                  </a:lnTo>
                  <a:lnTo>
                    <a:pt x="104" y="26"/>
                  </a:lnTo>
                  <a:lnTo>
                    <a:pt x="104" y="32"/>
                  </a:lnTo>
                  <a:lnTo>
                    <a:pt x="106" y="38"/>
                  </a:lnTo>
                  <a:lnTo>
                    <a:pt x="104" y="38"/>
                  </a:lnTo>
                  <a:lnTo>
                    <a:pt x="98" y="46"/>
                  </a:lnTo>
                  <a:lnTo>
                    <a:pt x="100" y="50"/>
                  </a:lnTo>
                  <a:lnTo>
                    <a:pt x="100" y="60"/>
                  </a:lnTo>
                  <a:lnTo>
                    <a:pt x="92" y="60"/>
                  </a:lnTo>
                  <a:lnTo>
                    <a:pt x="92" y="76"/>
                  </a:lnTo>
                  <a:lnTo>
                    <a:pt x="86" y="76"/>
                  </a:lnTo>
                  <a:lnTo>
                    <a:pt x="86" y="94"/>
                  </a:lnTo>
                  <a:lnTo>
                    <a:pt x="70" y="94"/>
                  </a:lnTo>
                  <a:lnTo>
                    <a:pt x="70" y="82"/>
                  </a:lnTo>
                  <a:lnTo>
                    <a:pt x="76" y="76"/>
                  </a:lnTo>
                  <a:lnTo>
                    <a:pt x="76" y="76"/>
                  </a:lnTo>
                  <a:lnTo>
                    <a:pt x="68" y="76"/>
                  </a:lnTo>
                  <a:lnTo>
                    <a:pt x="68" y="74"/>
                  </a:lnTo>
                  <a:lnTo>
                    <a:pt x="72" y="72"/>
                  </a:lnTo>
                  <a:lnTo>
                    <a:pt x="66" y="64"/>
                  </a:lnTo>
                  <a:lnTo>
                    <a:pt x="66" y="64"/>
                  </a:lnTo>
                  <a:lnTo>
                    <a:pt x="68" y="60"/>
                  </a:lnTo>
                  <a:lnTo>
                    <a:pt x="68" y="52"/>
                  </a:lnTo>
                  <a:lnTo>
                    <a:pt x="68" y="52"/>
                  </a:lnTo>
                  <a:lnTo>
                    <a:pt x="68" y="52"/>
                  </a:lnTo>
                  <a:lnTo>
                    <a:pt x="68" y="52"/>
                  </a:lnTo>
                  <a:lnTo>
                    <a:pt x="60" y="52"/>
                  </a:lnTo>
                  <a:lnTo>
                    <a:pt x="58" y="52"/>
                  </a:lnTo>
                  <a:lnTo>
                    <a:pt x="58" y="52"/>
                  </a:lnTo>
                  <a:lnTo>
                    <a:pt x="58" y="52"/>
                  </a:lnTo>
                  <a:lnTo>
                    <a:pt x="60" y="60"/>
                  </a:lnTo>
                  <a:lnTo>
                    <a:pt x="60" y="64"/>
                  </a:lnTo>
                  <a:lnTo>
                    <a:pt x="54" y="72"/>
                  </a:lnTo>
                  <a:lnTo>
                    <a:pt x="58" y="74"/>
                  </a:lnTo>
                  <a:lnTo>
                    <a:pt x="58" y="76"/>
                  </a:lnTo>
                  <a:lnTo>
                    <a:pt x="50" y="76"/>
                  </a:lnTo>
                  <a:lnTo>
                    <a:pt x="50" y="94"/>
                  </a:lnTo>
                  <a:lnTo>
                    <a:pt x="34" y="94"/>
                  </a:lnTo>
                  <a:lnTo>
                    <a:pt x="34" y="82"/>
                  </a:lnTo>
                  <a:lnTo>
                    <a:pt x="40" y="76"/>
                  </a:lnTo>
                  <a:lnTo>
                    <a:pt x="40" y="76"/>
                  </a:lnTo>
                  <a:lnTo>
                    <a:pt x="28" y="76"/>
                  </a:lnTo>
                  <a:lnTo>
                    <a:pt x="28" y="64"/>
                  </a:lnTo>
                  <a:lnTo>
                    <a:pt x="34" y="58"/>
                  </a:lnTo>
                  <a:lnTo>
                    <a:pt x="34" y="58"/>
                  </a:lnTo>
                  <a:lnTo>
                    <a:pt x="26" y="58"/>
                  </a:lnTo>
                  <a:lnTo>
                    <a:pt x="30" y="54"/>
                  </a:lnTo>
                  <a:lnTo>
                    <a:pt x="24" y="46"/>
                  </a:lnTo>
                  <a:lnTo>
                    <a:pt x="24" y="36"/>
                  </a:lnTo>
                  <a:lnTo>
                    <a:pt x="26" y="32"/>
                  </a:lnTo>
                  <a:lnTo>
                    <a:pt x="22" y="22"/>
                  </a:lnTo>
                  <a:lnTo>
                    <a:pt x="20" y="22"/>
                  </a:lnTo>
                  <a:lnTo>
                    <a:pt x="20" y="22"/>
                  </a:lnTo>
                  <a:lnTo>
                    <a:pt x="22" y="16"/>
                  </a:lnTo>
                  <a:lnTo>
                    <a:pt x="22" y="8"/>
                  </a:lnTo>
                  <a:lnTo>
                    <a:pt x="22" y="8"/>
                  </a:lnTo>
                  <a:lnTo>
                    <a:pt x="22" y="8"/>
                  </a:lnTo>
                  <a:lnTo>
                    <a:pt x="22" y="8"/>
                  </a:lnTo>
                  <a:lnTo>
                    <a:pt x="20" y="6"/>
                  </a:lnTo>
                  <a:lnTo>
                    <a:pt x="20" y="6"/>
                  </a:lnTo>
                  <a:lnTo>
                    <a:pt x="20" y="4"/>
                  </a:lnTo>
                  <a:lnTo>
                    <a:pt x="20" y="4"/>
                  </a:lnTo>
                  <a:lnTo>
                    <a:pt x="18" y="0"/>
                  </a:lnTo>
                  <a:lnTo>
                    <a:pt x="16" y="0"/>
                  </a:lnTo>
                  <a:lnTo>
                    <a:pt x="16" y="0"/>
                  </a:lnTo>
                  <a:lnTo>
                    <a:pt x="14" y="0"/>
                  </a:lnTo>
                  <a:lnTo>
                    <a:pt x="12" y="4"/>
                  </a:lnTo>
                  <a:lnTo>
                    <a:pt x="12" y="4"/>
                  </a:lnTo>
                  <a:lnTo>
                    <a:pt x="14" y="6"/>
                  </a:lnTo>
                  <a:lnTo>
                    <a:pt x="14" y="6"/>
                  </a:lnTo>
                  <a:lnTo>
                    <a:pt x="12" y="8"/>
                  </a:lnTo>
                  <a:lnTo>
                    <a:pt x="10" y="8"/>
                  </a:lnTo>
                  <a:lnTo>
                    <a:pt x="10" y="8"/>
                  </a:lnTo>
                  <a:lnTo>
                    <a:pt x="10" y="8"/>
                  </a:lnTo>
                  <a:lnTo>
                    <a:pt x="12" y="16"/>
                  </a:lnTo>
                  <a:lnTo>
                    <a:pt x="14" y="22"/>
                  </a:lnTo>
                  <a:lnTo>
                    <a:pt x="12" y="22"/>
                  </a:lnTo>
                  <a:lnTo>
                    <a:pt x="6" y="32"/>
                  </a:lnTo>
                  <a:lnTo>
                    <a:pt x="10" y="36"/>
                  </a:lnTo>
                  <a:lnTo>
                    <a:pt x="10" y="46"/>
                  </a:lnTo>
                  <a:lnTo>
                    <a:pt x="4" y="54"/>
                  </a:lnTo>
                  <a:lnTo>
                    <a:pt x="8" y="60"/>
                  </a:lnTo>
                  <a:lnTo>
                    <a:pt x="8" y="106"/>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1"/>
            <p:cNvSpPr>
              <a:spLocks noEditPoints="1"/>
            </p:cNvSpPr>
            <p:nvPr/>
          </p:nvSpPr>
          <p:spPr bwMode="auto">
            <a:xfrm>
              <a:off x="3729037" y="1738313"/>
              <a:ext cx="485775" cy="330200"/>
            </a:xfrm>
            <a:custGeom>
              <a:avLst/>
              <a:gdLst>
                <a:gd name="T0" fmla="*/ 252 w 306"/>
                <a:gd name="T1" fmla="*/ 0 h 208"/>
                <a:gd name="T2" fmla="*/ 228 w 306"/>
                <a:gd name="T3" fmla="*/ 150 h 208"/>
                <a:gd name="T4" fmla="*/ 220 w 306"/>
                <a:gd name="T5" fmla="*/ 152 h 208"/>
                <a:gd name="T6" fmla="*/ 226 w 306"/>
                <a:gd name="T7" fmla="*/ 0 h 208"/>
                <a:gd name="T8" fmla="*/ 86 w 306"/>
                <a:gd name="T9" fmla="*/ 190 h 208"/>
                <a:gd name="T10" fmla="*/ 78 w 306"/>
                <a:gd name="T11" fmla="*/ 190 h 208"/>
                <a:gd name="T12" fmla="*/ 82 w 306"/>
                <a:gd name="T13" fmla="*/ 0 h 208"/>
                <a:gd name="T14" fmla="*/ 52 w 306"/>
                <a:gd name="T15" fmla="*/ 196 h 208"/>
                <a:gd name="T16" fmla="*/ 38 w 306"/>
                <a:gd name="T17" fmla="*/ 198 h 208"/>
                <a:gd name="T18" fmla="*/ 0 w 306"/>
                <a:gd name="T19" fmla="*/ 202 h 208"/>
                <a:gd name="T20" fmla="*/ 0 w 306"/>
                <a:gd name="T21" fmla="*/ 208 h 208"/>
                <a:gd name="T22" fmla="*/ 54 w 306"/>
                <a:gd name="T23" fmla="*/ 202 h 208"/>
                <a:gd name="T24" fmla="*/ 140 w 306"/>
                <a:gd name="T25" fmla="*/ 186 h 208"/>
                <a:gd name="T26" fmla="*/ 246 w 306"/>
                <a:gd name="T27" fmla="*/ 156 h 208"/>
                <a:gd name="T28" fmla="*/ 306 w 306"/>
                <a:gd name="T29" fmla="*/ 116 h 208"/>
                <a:gd name="T30" fmla="*/ 280 w 306"/>
                <a:gd name="T31" fmla="*/ 128 h 208"/>
                <a:gd name="T32" fmla="*/ 252 w 306"/>
                <a:gd name="T33" fmla="*/ 140 h 208"/>
                <a:gd name="T34" fmla="*/ 140 w 306"/>
                <a:gd name="T35" fmla="*/ 126 h 208"/>
                <a:gd name="T36" fmla="*/ 112 w 306"/>
                <a:gd name="T37" fmla="*/ 134 h 208"/>
                <a:gd name="T38" fmla="*/ 140 w 306"/>
                <a:gd name="T39" fmla="*/ 154 h 208"/>
                <a:gd name="T40" fmla="*/ 104 w 306"/>
                <a:gd name="T41" fmla="*/ 164 h 208"/>
                <a:gd name="T42" fmla="*/ 148 w 306"/>
                <a:gd name="T43" fmla="*/ 98 h 208"/>
                <a:gd name="T44" fmla="*/ 140 w 306"/>
                <a:gd name="T45" fmla="*/ 32 h 208"/>
                <a:gd name="T46" fmla="*/ 112 w 306"/>
                <a:gd name="T47" fmla="*/ 52 h 208"/>
                <a:gd name="T48" fmla="*/ 140 w 306"/>
                <a:gd name="T49" fmla="*/ 60 h 208"/>
                <a:gd name="T50" fmla="*/ 112 w 306"/>
                <a:gd name="T51" fmla="*/ 80 h 208"/>
                <a:gd name="T52" fmla="*/ 104 w 306"/>
                <a:gd name="T53" fmla="*/ 24 h 208"/>
                <a:gd name="T54" fmla="*/ 140 w 306"/>
                <a:gd name="T55" fmla="*/ 32 h 208"/>
                <a:gd name="T56" fmla="*/ 196 w 306"/>
                <a:gd name="T57" fmla="*/ 126 h 208"/>
                <a:gd name="T58" fmla="*/ 168 w 306"/>
                <a:gd name="T59" fmla="*/ 134 h 208"/>
                <a:gd name="T60" fmla="*/ 196 w 306"/>
                <a:gd name="T61" fmla="*/ 154 h 208"/>
                <a:gd name="T62" fmla="*/ 160 w 306"/>
                <a:gd name="T63" fmla="*/ 164 h 208"/>
                <a:gd name="T64" fmla="*/ 204 w 306"/>
                <a:gd name="T65" fmla="*/ 98 h 208"/>
                <a:gd name="T66" fmla="*/ 196 w 306"/>
                <a:gd name="T67" fmla="*/ 32 h 208"/>
                <a:gd name="T68" fmla="*/ 168 w 306"/>
                <a:gd name="T69" fmla="*/ 52 h 208"/>
                <a:gd name="T70" fmla="*/ 196 w 306"/>
                <a:gd name="T71" fmla="*/ 60 h 208"/>
                <a:gd name="T72" fmla="*/ 168 w 306"/>
                <a:gd name="T73" fmla="*/ 80 h 208"/>
                <a:gd name="T74" fmla="*/ 160 w 306"/>
                <a:gd name="T75" fmla="*/ 24 h 208"/>
                <a:gd name="T76" fmla="*/ 196 w 306"/>
                <a:gd name="T77" fmla="*/ 3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6" h="208">
                  <a:moveTo>
                    <a:pt x="252" y="140"/>
                  </a:moveTo>
                  <a:lnTo>
                    <a:pt x="252" y="0"/>
                  </a:lnTo>
                  <a:lnTo>
                    <a:pt x="228" y="0"/>
                  </a:lnTo>
                  <a:lnTo>
                    <a:pt x="228" y="150"/>
                  </a:lnTo>
                  <a:lnTo>
                    <a:pt x="228" y="150"/>
                  </a:lnTo>
                  <a:lnTo>
                    <a:pt x="220" y="152"/>
                  </a:lnTo>
                  <a:lnTo>
                    <a:pt x="220" y="6"/>
                  </a:lnTo>
                  <a:lnTo>
                    <a:pt x="226" y="0"/>
                  </a:lnTo>
                  <a:lnTo>
                    <a:pt x="86" y="0"/>
                  </a:lnTo>
                  <a:lnTo>
                    <a:pt x="86" y="190"/>
                  </a:lnTo>
                  <a:lnTo>
                    <a:pt x="86" y="190"/>
                  </a:lnTo>
                  <a:lnTo>
                    <a:pt x="78" y="190"/>
                  </a:lnTo>
                  <a:lnTo>
                    <a:pt x="78" y="6"/>
                  </a:lnTo>
                  <a:lnTo>
                    <a:pt x="82" y="0"/>
                  </a:lnTo>
                  <a:lnTo>
                    <a:pt x="52" y="0"/>
                  </a:lnTo>
                  <a:lnTo>
                    <a:pt x="52" y="196"/>
                  </a:lnTo>
                  <a:lnTo>
                    <a:pt x="52" y="196"/>
                  </a:lnTo>
                  <a:lnTo>
                    <a:pt x="38" y="198"/>
                  </a:lnTo>
                  <a:lnTo>
                    <a:pt x="38" y="198"/>
                  </a:lnTo>
                  <a:lnTo>
                    <a:pt x="0" y="202"/>
                  </a:lnTo>
                  <a:lnTo>
                    <a:pt x="0" y="208"/>
                  </a:lnTo>
                  <a:lnTo>
                    <a:pt x="0" y="208"/>
                  </a:lnTo>
                  <a:lnTo>
                    <a:pt x="24" y="206"/>
                  </a:lnTo>
                  <a:lnTo>
                    <a:pt x="54" y="202"/>
                  </a:lnTo>
                  <a:lnTo>
                    <a:pt x="94" y="196"/>
                  </a:lnTo>
                  <a:lnTo>
                    <a:pt x="140" y="186"/>
                  </a:lnTo>
                  <a:lnTo>
                    <a:pt x="190" y="172"/>
                  </a:lnTo>
                  <a:lnTo>
                    <a:pt x="246" y="156"/>
                  </a:lnTo>
                  <a:lnTo>
                    <a:pt x="306" y="134"/>
                  </a:lnTo>
                  <a:lnTo>
                    <a:pt x="306" y="116"/>
                  </a:lnTo>
                  <a:lnTo>
                    <a:pt x="306" y="116"/>
                  </a:lnTo>
                  <a:lnTo>
                    <a:pt x="280" y="128"/>
                  </a:lnTo>
                  <a:lnTo>
                    <a:pt x="252" y="140"/>
                  </a:lnTo>
                  <a:lnTo>
                    <a:pt x="252" y="140"/>
                  </a:lnTo>
                  <a:close/>
                  <a:moveTo>
                    <a:pt x="140" y="106"/>
                  </a:moveTo>
                  <a:lnTo>
                    <a:pt x="140" y="126"/>
                  </a:lnTo>
                  <a:lnTo>
                    <a:pt x="112" y="126"/>
                  </a:lnTo>
                  <a:lnTo>
                    <a:pt x="112" y="134"/>
                  </a:lnTo>
                  <a:lnTo>
                    <a:pt x="140" y="134"/>
                  </a:lnTo>
                  <a:lnTo>
                    <a:pt x="140" y="154"/>
                  </a:lnTo>
                  <a:lnTo>
                    <a:pt x="112" y="154"/>
                  </a:lnTo>
                  <a:lnTo>
                    <a:pt x="104" y="164"/>
                  </a:lnTo>
                  <a:lnTo>
                    <a:pt x="104" y="98"/>
                  </a:lnTo>
                  <a:lnTo>
                    <a:pt x="148" y="98"/>
                  </a:lnTo>
                  <a:lnTo>
                    <a:pt x="140" y="106"/>
                  </a:lnTo>
                  <a:close/>
                  <a:moveTo>
                    <a:pt x="140" y="32"/>
                  </a:moveTo>
                  <a:lnTo>
                    <a:pt x="140" y="52"/>
                  </a:lnTo>
                  <a:lnTo>
                    <a:pt x="112" y="52"/>
                  </a:lnTo>
                  <a:lnTo>
                    <a:pt x="112" y="60"/>
                  </a:lnTo>
                  <a:lnTo>
                    <a:pt x="140" y="60"/>
                  </a:lnTo>
                  <a:lnTo>
                    <a:pt x="140" y="80"/>
                  </a:lnTo>
                  <a:lnTo>
                    <a:pt x="112" y="80"/>
                  </a:lnTo>
                  <a:lnTo>
                    <a:pt x="104" y="90"/>
                  </a:lnTo>
                  <a:lnTo>
                    <a:pt x="104" y="24"/>
                  </a:lnTo>
                  <a:lnTo>
                    <a:pt x="148" y="24"/>
                  </a:lnTo>
                  <a:lnTo>
                    <a:pt x="140" y="32"/>
                  </a:lnTo>
                  <a:close/>
                  <a:moveTo>
                    <a:pt x="196" y="106"/>
                  </a:moveTo>
                  <a:lnTo>
                    <a:pt x="196" y="126"/>
                  </a:lnTo>
                  <a:lnTo>
                    <a:pt x="168" y="126"/>
                  </a:lnTo>
                  <a:lnTo>
                    <a:pt x="168" y="134"/>
                  </a:lnTo>
                  <a:lnTo>
                    <a:pt x="196" y="134"/>
                  </a:lnTo>
                  <a:lnTo>
                    <a:pt x="196" y="154"/>
                  </a:lnTo>
                  <a:lnTo>
                    <a:pt x="168" y="154"/>
                  </a:lnTo>
                  <a:lnTo>
                    <a:pt x="160" y="164"/>
                  </a:lnTo>
                  <a:lnTo>
                    <a:pt x="160" y="98"/>
                  </a:lnTo>
                  <a:lnTo>
                    <a:pt x="204" y="98"/>
                  </a:lnTo>
                  <a:lnTo>
                    <a:pt x="196" y="106"/>
                  </a:lnTo>
                  <a:close/>
                  <a:moveTo>
                    <a:pt x="196" y="32"/>
                  </a:moveTo>
                  <a:lnTo>
                    <a:pt x="196" y="52"/>
                  </a:lnTo>
                  <a:lnTo>
                    <a:pt x="168" y="52"/>
                  </a:lnTo>
                  <a:lnTo>
                    <a:pt x="168" y="60"/>
                  </a:lnTo>
                  <a:lnTo>
                    <a:pt x="196" y="60"/>
                  </a:lnTo>
                  <a:lnTo>
                    <a:pt x="196" y="80"/>
                  </a:lnTo>
                  <a:lnTo>
                    <a:pt x="168" y="80"/>
                  </a:lnTo>
                  <a:lnTo>
                    <a:pt x="160" y="90"/>
                  </a:lnTo>
                  <a:lnTo>
                    <a:pt x="160" y="24"/>
                  </a:lnTo>
                  <a:lnTo>
                    <a:pt x="204" y="24"/>
                  </a:lnTo>
                  <a:lnTo>
                    <a:pt x="196"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2"/>
            <p:cNvSpPr>
              <a:spLocks/>
            </p:cNvSpPr>
            <p:nvPr/>
          </p:nvSpPr>
          <p:spPr bwMode="auto">
            <a:xfrm>
              <a:off x="3983037" y="1776413"/>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3"/>
            <p:cNvSpPr>
              <a:spLocks/>
            </p:cNvSpPr>
            <p:nvPr/>
          </p:nvSpPr>
          <p:spPr bwMode="auto">
            <a:xfrm>
              <a:off x="3983037" y="1776413"/>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4"/>
            <p:cNvSpPr>
              <a:spLocks/>
            </p:cNvSpPr>
            <p:nvPr/>
          </p:nvSpPr>
          <p:spPr bwMode="auto">
            <a:xfrm>
              <a:off x="3894137" y="1776413"/>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5"/>
            <p:cNvSpPr>
              <a:spLocks/>
            </p:cNvSpPr>
            <p:nvPr/>
          </p:nvSpPr>
          <p:spPr bwMode="auto">
            <a:xfrm>
              <a:off x="3894137" y="1776413"/>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6"/>
            <p:cNvSpPr>
              <a:spLocks/>
            </p:cNvSpPr>
            <p:nvPr/>
          </p:nvSpPr>
          <p:spPr bwMode="auto">
            <a:xfrm>
              <a:off x="3983037" y="1893888"/>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7"/>
            <p:cNvSpPr>
              <a:spLocks/>
            </p:cNvSpPr>
            <p:nvPr/>
          </p:nvSpPr>
          <p:spPr bwMode="auto">
            <a:xfrm>
              <a:off x="3983037" y="1893888"/>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8"/>
            <p:cNvSpPr>
              <a:spLocks/>
            </p:cNvSpPr>
            <p:nvPr/>
          </p:nvSpPr>
          <p:spPr bwMode="auto">
            <a:xfrm>
              <a:off x="3894137" y="1893888"/>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9"/>
            <p:cNvSpPr>
              <a:spLocks/>
            </p:cNvSpPr>
            <p:nvPr/>
          </p:nvSpPr>
          <p:spPr bwMode="auto">
            <a:xfrm>
              <a:off x="3894137" y="1893888"/>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0"/>
            <p:cNvSpPr>
              <a:spLocks/>
            </p:cNvSpPr>
            <p:nvPr/>
          </p:nvSpPr>
          <p:spPr bwMode="auto">
            <a:xfrm>
              <a:off x="3776662" y="2103438"/>
              <a:ext cx="158750" cy="111125"/>
            </a:xfrm>
            <a:custGeom>
              <a:avLst/>
              <a:gdLst>
                <a:gd name="T0" fmla="*/ 100 w 100"/>
                <a:gd name="T1" fmla="*/ 0 h 70"/>
                <a:gd name="T2" fmla="*/ 74 w 100"/>
                <a:gd name="T3" fmla="*/ 0 h 70"/>
                <a:gd name="T4" fmla="*/ 78 w 100"/>
                <a:gd name="T5" fmla="*/ 4 h 70"/>
                <a:gd name="T6" fmla="*/ 78 w 100"/>
                <a:gd name="T7" fmla="*/ 6 h 70"/>
                <a:gd name="T8" fmla="*/ 78 w 100"/>
                <a:gd name="T9" fmla="*/ 38 h 70"/>
                <a:gd name="T10" fmla="*/ 22 w 100"/>
                <a:gd name="T11" fmla="*/ 0 h 70"/>
                <a:gd name="T12" fmla="*/ 0 w 100"/>
                <a:gd name="T13" fmla="*/ 0 h 70"/>
                <a:gd name="T14" fmla="*/ 2 w 100"/>
                <a:gd name="T15" fmla="*/ 6 h 70"/>
                <a:gd name="T16" fmla="*/ 2 w 100"/>
                <a:gd name="T17" fmla="*/ 64 h 70"/>
                <a:gd name="T18" fmla="*/ 0 w 100"/>
                <a:gd name="T19" fmla="*/ 70 h 70"/>
                <a:gd name="T20" fmla="*/ 26 w 100"/>
                <a:gd name="T21" fmla="*/ 70 h 70"/>
                <a:gd name="T22" fmla="*/ 24 w 100"/>
                <a:gd name="T23" fmla="*/ 64 h 70"/>
                <a:gd name="T24" fmla="*/ 24 w 100"/>
                <a:gd name="T25" fmla="*/ 22 h 70"/>
                <a:gd name="T26" fmla="*/ 78 w 100"/>
                <a:gd name="T27" fmla="*/ 60 h 70"/>
                <a:gd name="T28" fmla="*/ 78 w 100"/>
                <a:gd name="T29" fmla="*/ 64 h 70"/>
                <a:gd name="T30" fmla="*/ 76 w 100"/>
                <a:gd name="T31" fmla="*/ 70 h 70"/>
                <a:gd name="T32" fmla="*/ 100 w 100"/>
                <a:gd name="T33" fmla="*/ 70 h 70"/>
                <a:gd name="T34" fmla="*/ 98 w 100"/>
                <a:gd name="T35" fmla="*/ 64 h 70"/>
                <a:gd name="T36" fmla="*/ 98 w 100"/>
                <a:gd name="T37" fmla="*/ 6 h 70"/>
                <a:gd name="T38" fmla="*/ 100 w 100"/>
                <a:gd name="T39" fmla="*/ 0 h 70"/>
                <a:gd name="T40" fmla="*/ 100 w 100"/>
                <a:gd name="T4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70">
                  <a:moveTo>
                    <a:pt x="100" y="0"/>
                  </a:moveTo>
                  <a:lnTo>
                    <a:pt x="74" y="0"/>
                  </a:lnTo>
                  <a:lnTo>
                    <a:pt x="78" y="4"/>
                  </a:lnTo>
                  <a:lnTo>
                    <a:pt x="78" y="6"/>
                  </a:lnTo>
                  <a:lnTo>
                    <a:pt x="78" y="38"/>
                  </a:lnTo>
                  <a:lnTo>
                    <a:pt x="22" y="0"/>
                  </a:lnTo>
                  <a:lnTo>
                    <a:pt x="0" y="0"/>
                  </a:lnTo>
                  <a:lnTo>
                    <a:pt x="2" y="6"/>
                  </a:lnTo>
                  <a:lnTo>
                    <a:pt x="2" y="64"/>
                  </a:lnTo>
                  <a:lnTo>
                    <a:pt x="0" y="70"/>
                  </a:lnTo>
                  <a:lnTo>
                    <a:pt x="26" y="70"/>
                  </a:lnTo>
                  <a:lnTo>
                    <a:pt x="24" y="64"/>
                  </a:lnTo>
                  <a:lnTo>
                    <a:pt x="24" y="22"/>
                  </a:lnTo>
                  <a:lnTo>
                    <a:pt x="78" y="60"/>
                  </a:lnTo>
                  <a:lnTo>
                    <a:pt x="78" y="64"/>
                  </a:lnTo>
                  <a:lnTo>
                    <a:pt x="76" y="70"/>
                  </a:lnTo>
                  <a:lnTo>
                    <a:pt x="100" y="70"/>
                  </a:lnTo>
                  <a:lnTo>
                    <a:pt x="98" y="64"/>
                  </a:lnTo>
                  <a:lnTo>
                    <a:pt x="98" y="6"/>
                  </a:lnTo>
                  <a:lnTo>
                    <a:pt x="100" y="0"/>
                  </a:lnTo>
                  <a:lnTo>
                    <a:pt x="10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1"/>
            <p:cNvSpPr>
              <a:spLocks/>
            </p:cNvSpPr>
            <p:nvPr/>
          </p:nvSpPr>
          <p:spPr bwMode="auto">
            <a:xfrm>
              <a:off x="3963987" y="2103438"/>
              <a:ext cx="38100" cy="111125"/>
            </a:xfrm>
            <a:custGeom>
              <a:avLst/>
              <a:gdLst>
                <a:gd name="T0" fmla="*/ 24 w 24"/>
                <a:gd name="T1" fmla="*/ 0 h 70"/>
                <a:gd name="T2" fmla="*/ 0 w 24"/>
                <a:gd name="T3" fmla="*/ 0 h 70"/>
                <a:gd name="T4" fmla="*/ 2 w 24"/>
                <a:gd name="T5" fmla="*/ 4 h 70"/>
                <a:gd name="T6" fmla="*/ 2 w 24"/>
                <a:gd name="T7" fmla="*/ 6 h 70"/>
                <a:gd name="T8" fmla="*/ 2 w 24"/>
                <a:gd name="T9" fmla="*/ 64 h 70"/>
                <a:gd name="T10" fmla="*/ 0 w 24"/>
                <a:gd name="T11" fmla="*/ 70 h 70"/>
                <a:gd name="T12" fmla="*/ 24 w 24"/>
                <a:gd name="T13" fmla="*/ 70 h 70"/>
                <a:gd name="T14" fmla="*/ 22 w 24"/>
                <a:gd name="T15" fmla="*/ 64 h 70"/>
                <a:gd name="T16" fmla="*/ 22 w 24"/>
                <a:gd name="T17" fmla="*/ 6 h 70"/>
                <a:gd name="T18" fmla="*/ 24 w 24"/>
                <a:gd name="T19" fmla="*/ 0 h 70"/>
                <a:gd name="T20" fmla="*/ 24 w 24"/>
                <a:gd name="T2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70">
                  <a:moveTo>
                    <a:pt x="24" y="0"/>
                  </a:moveTo>
                  <a:lnTo>
                    <a:pt x="0" y="0"/>
                  </a:lnTo>
                  <a:lnTo>
                    <a:pt x="2" y="4"/>
                  </a:lnTo>
                  <a:lnTo>
                    <a:pt x="2" y="6"/>
                  </a:lnTo>
                  <a:lnTo>
                    <a:pt x="2" y="64"/>
                  </a:lnTo>
                  <a:lnTo>
                    <a:pt x="0" y="70"/>
                  </a:lnTo>
                  <a:lnTo>
                    <a:pt x="24" y="70"/>
                  </a:lnTo>
                  <a:lnTo>
                    <a:pt x="22" y="64"/>
                  </a:lnTo>
                  <a:lnTo>
                    <a:pt x="22" y="6"/>
                  </a:lnTo>
                  <a:lnTo>
                    <a:pt x="24" y="0"/>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2"/>
            <p:cNvSpPr>
              <a:spLocks/>
            </p:cNvSpPr>
            <p:nvPr/>
          </p:nvSpPr>
          <p:spPr bwMode="auto">
            <a:xfrm>
              <a:off x="4030662" y="2103438"/>
              <a:ext cx="139700" cy="111125"/>
            </a:xfrm>
            <a:custGeom>
              <a:avLst/>
              <a:gdLst>
                <a:gd name="T0" fmla="*/ 88 w 88"/>
                <a:gd name="T1" fmla="*/ 0 h 70"/>
                <a:gd name="T2" fmla="*/ 62 w 88"/>
                <a:gd name="T3" fmla="*/ 0 h 70"/>
                <a:gd name="T4" fmla="*/ 64 w 88"/>
                <a:gd name="T5" fmla="*/ 6 h 70"/>
                <a:gd name="T6" fmla="*/ 64 w 88"/>
                <a:gd name="T7" fmla="*/ 54 h 70"/>
                <a:gd name="T8" fmla="*/ 22 w 88"/>
                <a:gd name="T9" fmla="*/ 54 h 70"/>
                <a:gd name="T10" fmla="*/ 22 w 88"/>
                <a:gd name="T11" fmla="*/ 6 h 70"/>
                <a:gd name="T12" fmla="*/ 24 w 88"/>
                <a:gd name="T13" fmla="*/ 0 h 70"/>
                <a:gd name="T14" fmla="*/ 0 w 88"/>
                <a:gd name="T15" fmla="*/ 0 h 70"/>
                <a:gd name="T16" fmla="*/ 2 w 88"/>
                <a:gd name="T17" fmla="*/ 6 h 70"/>
                <a:gd name="T18" fmla="*/ 2 w 88"/>
                <a:gd name="T19" fmla="*/ 58 h 70"/>
                <a:gd name="T20" fmla="*/ 18 w 88"/>
                <a:gd name="T21" fmla="*/ 70 h 70"/>
                <a:gd name="T22" fmla="*/ 68 w 88"/>
                <a:gd name="T23" fmla="*/ 70 h 70"/>
                <a:gd name="T24" fmla="*/ 84 w 88"/>
                <a:gd name="T25" fmla="*/ 58 h 70"/>
                <a:gd name="T26" fmla="*/ 84 w 88"/>
                <a:gd name="T27" fmla="*/ 6 h 70"/>
                <a:gd name="T28" fmla="*/ 88 w 88"/>
                <a:gd name="T29" fmla="*/ 0 h 70"/>
                <a:gd name="T30" fmla="*/ 88 w 88"/>
                <a:gd name="T3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70">
                  <a:moveTo>
                    <a:pt x="88" y="0"/>
                  </a:moveTo>
                  <a:lnTo>
                    <a:pt x="62" y="0"/>
                  </a:lnTo>
                  <a:lnTo>
                    <a:pt x="64" y="6"/>
                  </a:lnTo>
                  <a:lnTo>
                    <a:pt x="64" y="54"/>
                  </a:lnTo>
                  <a:lnTo>
                    <a:pt x="22" y="54"/>
                  </a:lnTo>
                  <a:lnTo>
                    <a:pt x="22" y="6"/>
                  </a:lnTo>
                  <a:lnTo>
                    <a:pt x="24" y="0"/>
                  </a:lnTo>
                  <a:lnTo>
                    <a:pt x="0" y="0"/>
                  </a:lnTo>
                  <a:lnTo>
                    <a:pt x="2" y="6"/>
                  </a:lnTo>
                  <a:lnTo>
                    <a:pt x="2" y="58"/>
                  </a:lnTo>
                  <a:lnTo>
                    <a:pt x="18" y="70"/>
                  </a:lnTo>
                  <a:lnTo>
                    <a:pt x="68" y="70"/>
                  </a:lnTo>
                  <a:lnTo>
                    <a:pt x="84" y="58"/>
                  </a:lnTo>
                  <a:lnTo>
                    <a:pt x="84" y="6"/>
                  </a:lnTo>
                  <a:lnTo>
                    <a:pt x="88" y="0"/>
                  </a:lnTo>
                  <a:lnTo>
                    <a:pt x="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Slide Number Placeholder 3"/>
          <p:cNvSpPr>
            <a:spLocks noGrp="1"/>
          </p:cNvSpPr>
          <p:nvPr>
            <p:ph type="sldNum" sz="quarter" idx="11"/>
          </p:nvPr>
        </p:nvSpPr>
        <p:spPr/>
        <p:txBody>
          <a:bodyPr/>
          <a:lstStyle/>
          <a:p>
            <a:pPr>
              <a:defRPr/>
            </a:pPr>
            <a:fld id="{D2411FC8-29D2-4C2C-9F78-B5B6D1C244CE}" type="slidenum">
              <a:rPr lang="en-US" altLang="en-US" smtClean="0"/>
              <a:pPr>
                <a:defRPr/>
              </a:pPr>
              <a:t>‹#›</a:t>
            </a:fld>
            <a:endParaRPr lang="en-US" altLang="en-US" dirty="0"/>
          </a:p>
        </p:txBody>
      </p:sp>
      <p:sp>
        <p:nvSpPr>
          <p:cNvPr id="25" name="Footer Placeholder 2"/>
          <p:cNvSpPr>
            <a:spLocks noGrp="1"/>
          </p:cNvSpPr>
          <p:nvPr>
            <p:ph type="ftr" sz="quarter" idx="3"/>
          </p:nvPr>
        </p:nvSpPr>
        <p:spPr>
          <a:xfrm>
            <a:off x="913346" y="6326765"/>
            <a:ext cx="6249454" cy="302665"/>
          </a:xfrm>
          <a:prstGeom prst="rect">
            <a:avLst/>
          </a:prstGeom>
        </p:spPr>
        <p:txBody>
          <a:bodyPr vert="horz" lIns="91440" tIns="45720" rIns="91440" bIns="45720" rtlCol="0" anchor="ctr"/>
          <a:lstStyle>
            <a:lvl1pPr algn="l">
              <a:defRPr sz="1200">
                <a:solidFill>
                  <a:schemeClr val="bg1"/>
                </a:solidFill>
              </a:defRPr>
            </a:lvl1pPr>
          </a:lstStyle>
          <a:p>
            <a:r>
              <a:rPr lang="en-US"/>
              <a:t>Presentation Footer – Edit in Insert Menu &gt; Header &amp; Footer (then Apply to All)</a:t>
            </a:r>
            <a:endParaRPr lang="en-US" dirty="0"/>
          </a:p>
        </p:txBody>
      </p:sp>
    </p:spTree>
    <p:extLst>
      <p:ext uri="{BB962C8B-B14F-4D97-AF65-F5344CB8AC3E}">
        <p14:creationId xmlns:p14="http://schemas.microsoft.com/office/powerpoint/2010/main" val="3109777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02">
    <p:spTree>
      <p:nvGrpSpPr>
        <p:cNvPr id="1" name=""/>
        <p:cNvGrpSpPr/>
        <p:nvPr/>
      </p:nvGrpSpPr>
      <p:grpSpPr>
        <a:xfrm>
          <a:off x="0" y="0"/>
          <a:ext cx="0" cy="0"/>
          <a:chOff x="0" y="0"/>
          <a:chExt cx="0" cy="0"/>
        </a:xfrm>
      </p:grpSpPr>
      <p:sp>
        <p:nvSpPr>
          <p:cNvPr id="2" name="Title 1"/>
          <p:cNvSpPr>
            <a:spLocks noGrp="1"/>
          </p:cNvSpPr>
          <p:nvPr>
            <p:ph type="title"/>
          </p:nvPr>
        </p:nvSpPr>
        <p:spPr>
          <a:xfrm>
            <a:off x="571480" y="5240427"/>
            <a:ext cx="7943827" cy="707886"/>
          </a:xfrm>
        </p:spPr>
        <p:txBody>
          <a:bodyPr/>
          <a:lstStyle>
            <a:lvl1pPr algn="l">
              <a:defRPr sz="4600">
                <a:solidFill>
                  <a:schemeClr val="tx1"/>
                </a:solidFill>
              </a:defRPr>
            </a:lvl1pPr>
          </a:lstStyle>
          <a:p>
            <a:r>
              <a:rPr lang="en-US" dirty="0"/>
              <a:t>Click to edit Master title style</a:t>
            </a:r>
          </a:p>
        </p:txBody>
      </p:sp>
      <p:grpSp>
        <p:nvGrpSpPr>
          <p:cNvPr id="46" name="Group 45"/>
          <p:cNvGrpSpPr>
            <a:grpSpLocks noChangeAspect="1"/>
          </p:cNvGrpSpPr>
          <p:nvPr userDrawn="1"/>
        </p:nvGrpSpPr>
        <p:grpSpPr>
          <a:xfrm>
            <a:off x="8358964" y="5791200"/>
            <a:ext cx="480236" cy="838230"/>
            <a:chOff x="3709987" y="1414463"/>
            <a:chExt cx="523875" cy="914400"/>
          </a:xfrm>
        </p:grpSpPr>
        <p:sp>
          <p:nvSpPr>
            <p:cNvPr id="47" name="Freeform 45"/>
            <p:cNvSpPr>
              <a:spLocks/>
            </p:cNvSpPr>
            <p:nvPr/>
          </p:nvSpPr>
          <p:spPr bwMode="auto">
            <a:xfrm>
              <a:off x="3709987" y="1414463"/>
              <a:ext cx="523875" cy="914400"/>
            </a:xfrm>
            <a:custGeom>
              <a:avLst/>
              <a:gdLst>
                <a:gd name="T0" fmla="*/ 330 w 330"/>
                <a:gd name="T1" fmla="*/ 54 h 576"/>
                <a:gd name="T2" fmla="*/ 164 w 330"/>
                <a:gd name="T3" fmla="*/ 0 h 576"/>
                <a:gd name="T4" fmla="*/ 0 w 330"/>
                <a:gd name="T5" fmla="*/ 54 h 576"/>
                <a:gd name="T6" fmla="*/ 0 w 330"/>
                <a:gd name="T7" fmla="*/ 522 h 576"/>
                <a:gd name="T8" fmla="*/ 164 w 330"/>
                <a:gd name="T9" fmla="*/ 576 h 576"/>
                <a:gd name="T10" fmla="*/ 330 w 330"/>
                <a:gd name="T11" fmla="*/ 522 h 576"/>
                <a:gd name="T12" fmla="*/ 330 w 330"/>
                <a:gd name="T13" fmla="*/ 54 h 576"/>
                <a:gd name="T14" fmla="*/ 330 w 330"/>
                <a:gd name="T15" fmla="*/ 54 h 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0" h="576">
                  <a:moveTo>
                    <a:pt x="330" y="54"/>
                  </a:moveTo>
                  <a:lnTo>
                    <a:pt x="164" y="0"/>
                  </a:lnTo>
                  <a:lnTo>
                    <a:pt x="0" y="54"/>
                  </a:lnTo>
                  <a:lnTo>
                    <a:pt x="0" y="522"/>
                  </a:lnTo>
                  <a:lnTo>
                    <a:pt x="164" y="576"/>
                  </a:lnTo>
                  <a:lnTo>
                    <a:pt x="330" y="522"/>
                  </a:lnTo>
                  <a:lnTo>
                    <a:pt x="330" y="54"/>
                  </a:lnTo>
                  <a:lnTo>
                    <a:pt x="330" y="54"/>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6"/>
            <p:cNvSpPr>
              <a:spLocks/>
            </p:cNvSpPr>
            <p:nvPr/>
          </p:nvSpPr>
          <p:spPr bwMode="auto">
            <a:xfrm>
              <a:off x="3729037" y="1979613"/>
              <a:ext cx="485775" cy="330200"/>
            </a:xfrm>
            <a:custGeom>
              <a:avLst/>
              <a:gdLst>
                <a:gd name="T0" fmla="*/ 0 w 306"/>
                <a:gd name="T1" fmla="*/ 158 h 208"/>
                <a:gd name="T2" fmla="*/ 152 w 306"/>
                <a:gd name="T3" fmla="*/ 208 h 208"/>
                <a:gd name="T4" fmla="*/ 306 w 306"/>
                <a:gd name="T5" fmla="*/ 158 h 208"/>
                <a:gd name="T6" fmla="*/ 306 w 306"/>
                <a:gd name="T7" fmla="*/ 0 h 208"/>
                <a:gd name="T8" fmla="*/ 306 w 306"/>
                <a:gd name="T9" fmla="*/ 0 h 208"/>
                <a:gd name="T10" fmla="*/ 270 w 306"/>
                <a:gd name="T11" fmla="*/ 14 h 208"/>
                <a:gd name="T12" fmla="*/ 232 w 306"/>
                <a:gd name="T13" fmla="*/ 24 h 208"/>
                <a:gd name="T14" fmla="*/ 194 w 306"/>
                <a:gd name="T15" fmla="*/ 34 h 208"/>
                <a:gd name="T16" fmla="*/ 156 w 306"/>
                <a:gd name="T17" fmla="*/ 44 h 208"/>
                <a:gd name="T18" fmla="*/ 118 w 306"/>
                <a:gd name="T19" fmla="*/ 50 h 208"/>
                <a:gd name="T20" fmla="*/ 78 w 306"/>
                <a:gd name="T21" fmla="*/ 56 h 208"/>
                <a:gd name="T22" fmla="*/ 40 w 306"/>
                <a:gd name="T23" fmla="*/ 62 h 208"/>
                <a:gd name="T24" fmla="*/ 0 w 306"/>
                <a:gd name="T25" fmla="*/ 64 h 208"/>
                <a:gd name="T26" fmla="*/ 0 w 306"/>
                <a:gd name="T27" fmla="*/ 158 h 208"/>
                <a:gd name="T28" fmla="*/ 0 w 306"/>
                <a:gd name="T29" fmla="*/ 15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6" h="208">
                  <a:moveTo>
                    <a:pt x="0" y="158"/>
                  </a:moveTo>
                  <a:lnTo>
                    <a:pt x="152" y="208"/>
                  </a:lnTo>
                  <a:lnTo>
                    <a:pt x="306" y="158"/>
                  </a:lnTo>
                  <a:lnTo>
                    <a:pt x="306" y="0"/>
                  </a:lnTo>
                  <a:lnTo>
                    <a:pt x="306" y="0"/>
                  </a:lnTo>
                  <a:lnTo>
                    <a:pt x="270" y="14"/>
                  </a:lnTo>
                  <a:lnTo>
                    <a:pt x="232" y="24"/>
                  </a:lnTo>
                  <a:lnTo>
                    <a:pt x="194" y="34"/>
                  </a:lnTo>
                  <a:lnTo>
                    <a:pt x="156" y="44"/>
                  </a:lnTo>
                  <a:lnTo>
                    <a:pt x="118" y="50"/>
                  </a:lnTo>
                  <a:lnTo>
                    <a:pt x="78" y="56"/>
                  </a:lnTo>
                  <a:lnTo>
                    <a:pt x="40" y="62"/>
                  </a:lnTo>
                  <a:lnTo>
                    <a:pt x="0" y="64"/>
                  </a:lnTo>
                  <a:lnTo>
                    <a:pt x="0" y="158"/>
                  </a:lnTo>
                  <a:lnTo>
                    <a:pt x="0" y="158"/>
                  </a:lnTo>
                  <a:close/>
                </a:path>
              </a:pathLst>
            </a:custGeom>
            <a:solidFill>
              <a:srgbClr val="CF0C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7"/>
            <p:cNvSpPr>
              <a:spLocks/>
            </p:cNvSpPr>
            <p:nvPr/>
          </p:nvSpPr>
          <p:spPr bwMode="auto">
            <a:xfrm>
              <a:off x="3729037" y="1433513"/>
              <a:ext cx="485775" cy="625475"/>
            </a:xfrm>
            <a:custGeom>
              <a:avLst/>
              <a:gdLst>
                <a:gd name="T0" fmla="*/ 252 w 306"/>
                <a:gd name="T1" fmla="*/ 332 h 394"/>
                <a:gd name="T2" fmla="*/ 252 w 306"/>
                <a:gd name="T3" fmla="*/ 332 h 394"/>
                <a:gd name="T4" fmla="*/ 280 w 306"/>
                <a:gd name="T5" fmla="*/ 320 h 394"/>
                <a:gd name="T6" fmla="*/ 306 w 306"/>
                <a:gd name="T7" fmla="*/ 308 h 394"/>
                <a:gd name="T8" fmla="*/ 306 w 306"/>
                <a:gd name="T9" fmla="*/ 52 h 394"/>
                <a:gd name="T10" fmla="*/ 152 w 306"/>
                <a:gd name="T11" fmla="*/ 0 h 394"/>
                <a:gd name="T12" fmla="*/ 152 w 306"/>
                <a:gd name="T13" fmla="*/ 0 h 394"/>
                <a:gd name="T14" fmla="*/ 0 w 306"/>
                <a:gd name="T15" fmla="*/ 52 h 394"/>
                <a:gd name="T16" fmla="*/ 0 w 306"/>
                <a:gd name="T17" fmla="*/ 394 h 394"/>
                <a:gd name="T18" fmla="*/ 0 w 306"/>
                <a:gd name="T19" fmla="*/ 394 h 394"/>
                <a:gd name="T20" fmla="*/ 38 w 306"/>
                <a:gd name="T21" fmla="*/ 390 h 394"/>
                <a:gd name="T22" fmla="*/ 38 w 306"/>
                <a:gd name="T23" fmla="*/ 390 h 394"/>
                <a:gd name="T24" fmla="*/ 52 w 306"/>
                <a:gd name="T25" fmla="*/ 388 h 394"/>
                <a:gd name="T26" fmla="*/ 252 w 306"/>
                <a:gd name="T27" fmla="*/ 33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 h="394">
                  <a:moveTo>
                    <a:pt x="252" y="332"/>
                  </a:moveTo>
                  <a:lnTo>
                    <a:pt x="252" y="332"/>
                  </a:lnTo>
                  <a:lnTo>
                    <a:pt x="280" y="320"/>
                  </a:lnTo>
                  <a:lnTo>
                    <a:pt x="306" y="308"/>
                  </a:lnTo>
                  <a:lnTo>
                    <a:pt x="306" y="52"/>
                  </a:lnTo>
                  <a:lnTo>
                    <a:pt x="152" y="0"/>
                  </a:lnTo>
                  <a:lnTo>
                    <a:pt x="152" y="0"/>
                  </a:lnTo>
                  <a:lnTo>
                    <a:pt x="0" y="52"/>
                  </a:lnTo>
                  <a:lnTo>
                    <a:pt x="0" y="394"/>
                  </a:lnTo>
                  <a:lnTo>
                    <a:pt x="0" y="394"/>
                  </a:lnTo>
                  <a:lnTo>
                    <a:pt x="38" y="390"/>
                  </a:lnTo>
                  <a:lnTo>
                    <a:pt x="38" y="390"/>
                  </a:lnTo>
                  <a:lnTo>
                    <a:pt x="52" y="388"/>
                  </a:lnTo>
                  <a:lnTo>
                    <a:pt x="252" y="3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8"/>
            <p:cNvSpPr>
              <a:spLocks/>
            </p:cNvSpPr>
            <p:nvPr/>
          </p:nvSpPr>
          <p:spPr bwMode="auto">
            <a:xfrm>
              <a:off x="4078287" y="1738313"/>
              <a:ext cx="9525" cy="9525"/>
            </a:xfrm>
            <a:custGeom>
              <a:avLst/>
              <a:gdLst>
                <a:gd name="T0" fmla="*/ 6 w 6"/>
                <a:gd name="T1" fmla="*/ 0 h 6"/>
                <a:gd name="T2" fmla="*/ 0 w 6"/>
                <a:gd name="T3" fmla="*/ 6 h 6"/>
                <a:gd name="T4" fmla="*/ 6 w 6"/>
                <a:gd name="T5" fmla="*/ 0 h 6"/>
              </a:gdLst>
              <a:ahLst/>
              <a:cxnLst>
                <a:cxn ang="0">
                  <a:pos x="T0" y="T1"/>
                </a:cxn>
                <a:cxn ang="0">
                  <a:pos x="T2" y="T3"/>
                </a:cxn>
                <a:cxn ang="0">
                  <a:pos x="T4" y="T5"/>
                </a:cxn>
              </a:cxnLst>
              <a:rect l="0" t="0" r="r" b="b"/>
              <a:pathLst>
                <a:path w="6" h="6">
                  <a:moveTo>
                    <a:pt x="6" y="0"/>
                  </a:moveTo>
                  <a:lnTo>
                    <a:pt x="0" y="6"/>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Line 49"/>
            <p:cNvSpPr>
              <a:spLocks noChangeShapeType="1"/>
            </p:cNvSpPr>
            <p:nvPr/>
          </p:nvSpPr>
          <p:spPr bwMode="auto">
            <a:xfrm flipH="1">
              <a:off x="4078287" y="1738313"/>
              <a:ext cx="9525" cy="9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0"/>
            <p:cNvSpPr>
              <a:spLocks/>
            </p:cNvSpPr>
            <p:nvPr/>
          </p:nvSpPr>
          <p:spPr bwMode="auto">
            <a:xfrm>
              <a:off x="3798887" y="1535113"/>
              <a:ext cx="342900" cy="187325"/>
            </a:xfrm>
            <a:custGeom>
              <a:avLst/>
              <a:gdLst>
                <a:gd name="T0" fmla="*/ 216 w 216"/>
                <a:gd name="T1" fmla="*/ 118 h 118"/>
                <a:gd name="T2" fmla="*/ 208 w 216"/>
                <a:gd name="T3" fmla="*/ 96 h 118"/>
                <a:gd name="T4" fmla="*/ 208 w 216"/>
                <a:gd name="T5" fmla="*/ 46 h 118"/>
                <a:gd name="T6" fmla="*/ 204 w 216"/>
                <a:gd name="T7" fmla="*/ 22 h 118"/>
                <a:gd name="T8" fmla="*/ 204 w 216"/>
                <a:gd name="T9" fmla="*/ 16 h 118"/>
                <a:gd name="T10" fmla="*/ 204 w 216"/>
                <a:gd name="T11" fmla="*/ 8 h 118"/>
                <a:gd name="T12" fmla="*/ 202 w 216"/>
                <a:gd name="T13" fmla="*/ 6 h 118"/>
                <a:gd name="T14" fmla="*/ 202 w 216"/>
                <a:gd name="T15" fmla="*/ 0 h 118"/>
                <a:gd name="T16" fmla="*/ 198 w 216"/>
                <a:gd name="T17" fmla="*/ 0 h 118"/>
                <a:gd name="T18" fmla="*/ 196 w 216"/>
                <a:gd name="T19" fmla="*/ 6 h 118"/>
                <a:gd name="T20" fmla="*/ 194 w 216"/>
                <a:gd name="T21" fmla="*/ 8 h 118"/>
                <a:gd name="T22" fmla="*/ 196 w 216"/>
                <a:gd name="T23" fmla="*/ 16 h 118"/>
                <a:gd name="T24" fmla="*/ 190 w 216"/>
                <a:gd name="T25" fmla="*/ 32 h 118"/>
                <a:gd name="T26" fmla="*/ 188 w 216"/>
                <a:gd name="T27" fmla="*/ 54 h 118"/>
                <a:gd name="T28" fmla="*/ 184 w 216"/>
                <a:gd name="T29" fmla="*/ 76 h 118"/>
                <a:gd name="T30" fmla="*/ 162 w 216"/>
                <a:gd name="T31" fmla="*/ 94 h 118"/>
                <a:gd name="T32" fmla="*/ 166 w 216"/>
                <a:gd name="T33" fmla="*/ 76 h 118"/>
                <a:gd name="T34" fmla="*/ 162 w 216"/>
                <a:gd name="T35" fmla="*/ 72 h 118"/>
                <a:gd name="T36" fmla="*/ 158 w 216"/>
                <a:gd name="T37" fmla="*/ 60 h 118"/>
                <a:gd name="T38" fmla="*/ 158 w 216"/>
                <a:gd name="T39" fmla="*/ 52 h 118"/>
                <a:gd name="T40" fmla="*/ 150 w 216"/>
                <a:gd name="T41" fmla="*/ 52 h 118"/>
                <a:gd name="T42" fmla="*/ 150 w 216"/>
                <a:gd name="T43" fmla="*/ 60 h 118"/>
                <a:gd name="T44" fmla="*/ 150 w 216"/>
                <a:gd name="T45" fmla="*/ 74 h 118"/>
                <a:gd name="T46" fmla="*/ 142 w 216"/>
                <a:gd name="T47" fmla="*/ 94 h 118"/>
                <a:gd name="T48" fmla="*/ 130 w 216"/>
                <a:gd name="T49" fmla="*/ 76 h 118"/>
                <a:gd name="T50" fmla="*/ 120 w 216"/>
                <a:gd name="T51" fmla="*/ 64 h 118"/>
                <a:gd name="T52" fmla="*/ 116 w 216"/>
                <a:gd name="T53" fmla="*/ 50 h 118"/>
                <a:gd name="T54" fmla="*/ 112 w 216"/>
                <a:gd name="T55" fmla="*/ 38 h 118"/>
                <a:gd name="T56" fmla="*/ 114 w 216"/>
                <a:gd name="T57" fmla="*/ 26 h 118"/>
                <a:gd name="T58" fmla="*/ 112 w 216"/>
                <a:gd name="T59" fmla="*/ 24 h 118"/>
                <a:gd name="T60" fmla="*/ 112 w 216"/>
                <a:gd name="T61" fmla="*/ 22 h 118"/>
                <a:gd name="T62" fmla="*/ 108 w 216"/>
                <a:gd name="T63" fmla="*/ 18 h 118"/>
                <a:gd name="T64" fmla="*/ 106 w 216"/>
                <a:gd name="T65" fmla="*/ 22 h 118"/>
                <a:gd name="T66" fmla="*/ 106 w 216"/>
                <a:gd name="T67" fmla="*/ 24 h 118"/>
                <a:gd name="T68" fmla="*/ 104 w 216"/>
                <a:gd name="T69" fmla="*/ 26 h 118"/>
                <a:gd name="T70" fmla="*/ 106 w 216"/>
                <a:gd name="T71" fmla="*/ 38 h 118"/>
                <a:gd name="T72" fmla="*/ 100 w 216"/>
                <a:gd name="T73" fmla="*/ 50 h 118"/>
                <a:gd name="T74" fmla="*/ 92 w 216"/>
                <a:gd name="T75" fmla="*/ 76 h 118"/>
                <a:gd name="T76" fmla="*/ 70 w 216"/>
                <a:gd name="T77" fmla="*/ 94 h 118"/>
                <a:gd name="T78" fmla="*/ 76 w 216"/>
                <a:gd name="T79" fmla="*/ 76 h 118"/>
                <a:gd name="T80" fmla="*/ 72 w 216"/>
                <a:gd name="T81" fmla="*/ 72 h 118"/>
                <a:gd name="T82" fmla="*/ 68 w 216"/>
                <a:gd name="T83" fmla="*/ 60 h 118"/>
                <a:gd name="T84" fmla="*/ 68 w 216"/>
                <a:gd name="T85" fmla="*/ 52 h 118"/>
                <a:gd name="T86" fmla="*/ 58 w 216"/>
                <a:gd name="T87" fmla="*/ 52 h 118"/>
                <a:gd name="T88" fmla="*/ 60 w 216"/>
                <a:gd name="T89" fmla="*/ 60 h 118"/>
                <a:gd name="T90" fmla="*/ 58 w 216"/>
                <a:gd name="T91" fmla="*/ 74 h 118"/>
                <a:gd name="T92" fmla="*/ 50 w 216"/>
                <a:gd name="T93" fmla="*/ 94 h 118"/>
                <a:gd name="T94" fmla="*/ 40 w 216"/>
                <a:gd name="T95" fmla="*/ 76 h 118"/>
                <a:gd name="T96" fmla="*/ 28 w 216"/>
                <a:gd name="T97" fmla="*/ 64 h 118"/>
                <a:gd name="T98" fmla="*/ 26 w 216"/>
                <a:gd name="T99" fmla="*/ 58 h 118"/>
                <a:gd name="T100" fmla="*/ 24 w 216"/>
                <a:gd name="T101" fmla="*/ 36 h 118"/>
                <a:gd name="T102" fmla="*/ 20 w 216"/>
                <a:gd name="T103" fmla="*/ 22 h 118"/>
                <a:gd name="T104" fmla="*/ 22 w 216"/>
                <a:gd name="T105" fmla="*/ 8 h 118"/>
                <a:gd name="T106" fmla="*/ 22 w 216"/>
                <a:gd name="T107" fmla="*/ 8 h 118"/>
                <a:gd name="T108" fmla="*/ 20 w 216"/>
                <a:gd name="T109" fmla="*/ 4 h 118"/>
                <a:gd name="T110" fmla="*/ 16 w 216"/>
                <a:gd name="T111" fmla="*/ 0 h 118"/>
                <a:gd name="T112" fmla="*/ 12 w 216"/>
                <a:gd name="T113" fmla="*/ 4 h 118"/>
                <a:gd name="T114" fmla="*/ 14 w 216"/>
                <a:gd name="T115" fmla="*/ 6 h 118"/>
                <a:gd name="T116" fmla="*/ 10 w 216"/>
                <a:gd name="T117" fmla="*/ 8 h 118"/>
                <a:gd name="T118" fmla="*/ 14 w 216"/>
                <a:gd name="T119" fmla="*/ 22 h 118"/>
                <a:gd name="T120" fmla="*/ 10 w 216"/>
                <a:gd name="T121" fmla="*/ 36 h 118"/>
                <a:gd name="T122" fmla="*/ 8 w 216"/>
                <a:gd name="T123" fmla="*/ 6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 h="118">
                  <a:moveTo>
                    <a:pt x="0" y="118"/>
                  </a:moveTo>
                  <a:lnTo>
                    <a:pt x="0" y="118"/>
                  </a:lnTo>
                  <a:lnTo>
                    <a:pt x="216" y="118"/>
                  </a:lnTo>
                  <a:lnTo>
                    <a:pt x="216" y="118"/>
                  </a:lnTo>
                  <a:lnTo>
                    <a:pt x="208" y="106"/>
                  </a:lnTo>
                  <a:lnTo>
                    <a:pt x="208" y="96"/>
                  </a:lnTo>
                  <a:lnTo>
                    <a:pt x="208" y="60"/>
                  </a:lnTo>
                  <a:lnTo>
                    <a:pt x="212" y="54"/>
                  </a:lnTo>
                  <a:lnTo>
                    <a:pt x="208" y="46"/>
                  </a:lnTo>
                  <a:lnTo>
                    <a:pt x="208" y="36"/>
                  </a:lnTo>
                  <a:lnTo>
                    <a:pt x="210" y="32"/>
                  </a:lnTo>
                  <a:lnTo>
                    <a:pt x="204" y="22"/>
                  </a:lnTo>
                  <a:lnTo>
                    <a:pt x="202" y="22"/>
                  </a:lnTo>
                  <a:lnTo>
                    <a:pt x="202" y="22"/>
                  </a:lnTo>
                  <a:lnTo>
                    <a:pt x="204" y="16"/>
                  </a:lnTo>
                  <a:lnTo>
                    <a:pt x="206" y="8"/>
                  </a:lnTo>
                  <a:lnTo>
                    <a:pt x="206" y="8"/>
                  </a:lnTo>
                  <a:lnTo>
                    <a:pt x="204" y="8"/>
                  </a:lnTo>
                  <a:lnTo>
                    <a:pt x="204" y="8"/>
                  </a:lnTo>
                  <a:lnTo>
                    <a:pt x="202" y="6"/>
                  </a:lnTo>
                  <a:lnTo>
                    <a:pt x="202" y="6"/>
                  </a:lnTo>
                  <a:lnTo>
                    <a:pt x="204" y="4"/>
                  </a:lnTo>
                  <a:lnTo>
                    <a:pt x="204" y="4"/>
                  </a:lnTo>
                  <a:lnTo>
                    <a:pt x="202" y="0"/>
                  </a:lnTo>
                  <a:lnTo>
                    <a:pt x="200" y="0"/>
                  </a:lnTo>
                  <a:lnTo>
                    <a:pt x="200" y="0"/>
                  </a:lnTo>
                  <a:lnTo>
                    <a:pt x="198" y="0"/>
                  </a:lnTo>
                  <a:lnTo>
                    <a:pt x="196" y="4"/>
                  </a:lnTo>
                  <a:lnTo>
                    <a:pt x="196" y="4"/>
                  </a:lnTo>
                  <a:lnTo>
                    <a:pt x="196" y="6"/>
                  </a:lnTo>
                  <a:lnTo>
                    <a:pt x="196" y="6"/>
                  </a:lnTo>
                  <a:lnTo>
                    <a:pt x="196" y="8"/>
                  </a:lnTo>
                  <a:lnTo>
                    <a:pt x="194" y="8"/>
                  </a:lnTo>
                  <a:lnTo>
                    <a:pt x="194" y="8"/>
                  </a:lnTo>
                  <a:lnTo>
                    <a:pt x="194" y="8"/>
                  </a:lnTo>
                  <a:lnTo>
                    <a:pt x="196" y="16"/>
                  </a:lnTo>
                  <a:lnTo>
                    <a:pt x="196" y="22"/>
                  </a:lnTo>
                  <a:lnTo>
                    <a:pt x="196" y="22"/>
                  </a:lnTo>
                  <a:lnTo>
                    <a:pt x="190" y="32"/>
                  </a:lnTo>
                  <a:lnTo>
                    <a:pt x="192" y="36"/>
                  </a:lnTo>
                  <a:lnTo>
                    <a:pt x="192" y="46"/>
                  </a:lnTo>
                  <a:lnTo>
                    <a:pt x="188" y="54"/>
                  </a:lnTo>
                  <a:lnTo>
                    <a:pt x="190" y="58"/>
                  </a:lnTo>
                  <a:lnTo>
                    <a:pt x="184" y="58"/>
                  </a:lnTo>
                  <a:lnTo>
                    <a:pt x="184" y="76"/>
                  </a:lnTo>
                  <a:lnTo>
                    <a:pt x="178" y="76"/>
                  </a:lnTo>
                  <a:lnTo>
                    <a:pt x="178" y="94"/>
                  </a:lnTo>
                  <a:lnTo>
                    <a:pt x="162" y="94"/>
                  </a:lnTo>
                  <a:lnTo>
                    <a:pt x="162" y="82"/>
                  </a:lnTo>
                  <a:lnTo>
                    <a:pt x="166" y="76"/>
                  </a:lnTo>
                  <a:lnTo>
                    <a:pt x="166" y="76"/>
                  </a:lnTo>
                  <a:lnTo>
                    <a:pt x="160" y="76"/>
                  </a:lnTo>
                  <a:lnTo>
                    <a:pt x="160" y="74"/>
                  </a:lnTo>
                  <a:lnTo>
                    <a:pt x="162" y="72"/>
                  </a:lnTo>
                  <a:lnTo>
                    <a:pt x="156" y="64"/>
                  </a:lnTo>
                  <a:lnTo>
                    <a:pt x="156" y="64"/>
                  </a:lnTo>
                  <a:lnTo>
                    <a:pt x="158" y="60"/>
                  </a:lnTo>
                  <a:lnTo>
                    <a:pt x="160" y="52"/>
                  </a:lnTo>
                  <a:lnTo>
                    <a:pt x="160" y="52"/>
                  </a:lnTo>
                  <a:lnTo>
                    <a:pt x="158" y="52"/>
                  </a:lnTo>
                  <a:lnTo>
                    <a:pt x="158" y="52"/>
                  </a:lnTo>
                  <a:lnTo>
                    <a:pt x="150" y="52"/>
                  </a:lnTo>
                  <a:lnTo>
                    <a:pt x="150" y="52"/>
                  </a:lnTo>
                  <a:lnTo>
                    <a:pt x="150" y="52"/>
                  </a:lnTo>
                  <a:lnTo>
                    <a:pt x="150" y="52"/>
                  </a:lnTo>
                  <a:lnTo>
                    <a:pt x="150" y="60"/>
                  </a:lnTo>
                  <a:lnTo>
                    <a:pt x="152" y="64"/>
                  </a:lnTo>
                  <a:lnTo>
                    <a:pt x="146" y="72"/>
                  </a:lnTo>
                  <a:lnTo>
                    <a:pt x="150" y="74"/>
                  </a:lnTo>
                  <a:lnTo>
                    <a:pt x="150" y="76"/>
                  </a:lnTo>
                  <a:lnTo>
                    <a:pt x="142" y="76"/>
                  </a:lnTo>
                  <a:lnTo>
                    <a:pt x="142" y="94"/>
                  </a:lnTo>
                  <a:lnTo>
                    <a:pt x="126" y="94"/>
                  </a:lnTo>
                  <a:lnTo>
                    <a:pt x="126" y="82"/>
                  </a:lnTo>
                  <a:lnTo>
                    <a:pt x="130" y="76"/>
                  </a:lnTo>
                  <a:lnTo>
                    <a:pt x="130" y="76"/>
                  </a:lnTo>
                  <a:lnTo>
                    <a:pt x="120" y="76"/>
                  </a:lnTo>
                  <a:lnTo>
                    <a:pt x="120" y="64"/>
                  </a:lnTo>
                  <a:lnTo>
                    <a:pt x="124" y="60"/>
                  </a:lnTo>
                  <a:lnTo>
                    <a:pt x="116" y="60"/>
                  </a:lnTo>
                  <a:lnTo>
                    <a:pt x="116" y="50"/>
                  </a:lnTo>
                  <a:lnTo>
                    <a:pt x="118" y="46"/>
                  </a:lnTo>
                  <a:lnTo>
                    <a:pt x="112" y="38"/>
                  </a:lnTo>
                  <a:lnTo>
                    <a:pt x="112" y="38"/>
                  </a:lnTo>
                  <a:lnTo>
                    <a:pt x="112" y="38"/>
                  </a:lnTo>
                  <a:lnTo>
                    <a:pt x="112" y="32"/>
                  </a:lnTo>
                  <a:lnTo>
                    <a:pt x="114" y="26"/>
                  </a:lnTo>
                  <a:lnTo>
                    <a:pt x="114" y="24"/>
                  </a:lnTo>
                  <a:lnTo>
                    <a:pt x="112" y="24"/>
                  </a:lnTo>
                  <a:lnTo>
                    <a:pt x="112" y="24"/>
                  </a:lnTo>
                  <a:lnTo>
                    <a:pt x="112" y="24"/>
                  </a:lnTo>
                  <a:lnTo>
                    <a:pt x="112" y="24"/>
                  </a:lnTo>
                  <a:lnTo>
                    <a:pt x="112" y="22"/>
                  </a:lnTo>
                  <a:lnTo>
                    <a:pt x="112" y="22"/>
                  </a:lnTo>
                  <a:lnTo>
                    <a:pt x="110" y="18"/>
                  </a:lnTo>
                  <a:lnTo>
                    <a:pt x="108" y="18"/>
                  </a:lnTo>
                  <a:lnTo>
                    <a:pt x="108" y="18"/>
                  </a:lnTo>
                  <a:lnTo>
                    <a:pt x="106" y="18"/>
                  </a:lnTo>
                  <a:lnTo>
                    <a:pt x="106" y="22"/>
                  </a:lnTo>
                  <a:lnTo>
                    <a:pt x="106" y="22"/>
                  </a:lnTo>
                  <a:lnTo>
                    <a:pt x="106" y="24"/>
                  </a:lnTo>
                  <a:lnTo>
                    <a:pt x="106" y="24"/>
                  </a:lnTo>
                  <a:lnTo>
                    <a:pt x="104" y="24"/>
                  </a:lnTo>
                  <a:lnTo>
                    <a:pt x="104" y="24"/>
                  </a:lnTo>
                  <a:lnTo>
                    <a:pt x="104" y="26"/>
                  </a:lnTo>
                  <a:lnTo>
                    <a:pt x="104" y="26"/>
                  </a:lnTo>
                  <a:lnTo>
                    <a:pt x="104" y="32"/>
                  </a:lnTo>
                  <a:lnTo>
                    <a:pt x="106" y="38"/>
                  </a:lnTo>
                  <a:lnTo>
                    <a:pt x="104" y="38"/>
                  </a:lnTo>
                  <a:lnTo>
                    <a:pt x="98" y="46"/>
                  </a:lnTo>
                  <a:lnTo>
                    <a:pt x="100" y="50"/>
                  </a:lnTo>
                  <a:lnTo>
                    <a:pt x="100" y="60"/>
                  </a:lnTo>
                  <a:lnTo>
                    <a:pt x="92" y="60"/>
                  </a:lnTo>
                  <a:lnTo>
                    <a:pt x="92" y="76"/>
                  </a:lnTo>
                  <a:lnTo>
                    <a:pt x="86" y="76"/>
                  </a:lnTo>
                  <a:lnTo>
                    <a:pt x="86" y="94"/>
                  </a:lnTo>
                  <a:lnTo>
                    <a:pt x="70" y="94"/>
                  </a:lnTo>
                  <a:lnTo>
                    <a:pt x="70" y="82"/>
                  </a:lnTo>
                  <a:lnTo>
                    <a:pt x="76" y="76"/>
                  </a:lnTo>
                  <a:lnTo>
                    <a:pt x="76" y="76"/>
                  </a:lnTo>
                  <a:lnTo>
                    <a:pt x="68" y="76"/>
                  </a:lnTo>
                  <a:lnTo>
                    <a:pt x="68" y="74"/>
                  </a:lnTo>
                  <a:lnTo>
                    <a:pt x="72" y="72"/>
                  </a:lnTo>
                  <a:lnTo>
                    <a:pt x="66" y="64"/>
                  </a:lnTo>
                  <a:lnTo>
                    <a:pt x="66" y="64"/>
                  </a:lnTo>
                  <a:lnTo>
                    <a:pt x="68" y="60"/>
                  </a:lnTo>
                  <a:lnTo>
                    <a:pt x="68" y="52"/>
                  </a:lnTo>
                  <a:lnTo>
                    <a:pt x="68" y="52"/>
                  </a:lnTo>
                  <a:lnTo>
                    <a:pt x="68" y="52"/>
                  </a:lnTo>
                  <a:lnTo>
                    <a:pt x="68" y="52"/>
                  </a:lnTo>
                  <a:lnTo>
                    <a:pt x="60" y="52"/>
                  </a:lnTo>
                  <a:lnTo>
                    <a:pt x="58" y="52"/>
                  </a:lnTo>
                  <a:lnTo>
                    <a:pt x="58" y="52"/>
                  </a:lnTo>
                  <a:lnTo>
                    <a:pt x="58" y="52"/>
                  </a:lnTo>
                  <a:lnTo>
                    <a:pt x="60" y="60"/>
                  </a:lnTo>
                  <a:lnTo>
                    <a:pt x="60" y="64"/>
                  </a:lnTo>
                  <a:lnTo>
                    <a:pt x="54" y="72"/>
                  </a:lnTo>
                  <a:lnTo>
                    <a:pt x="58" y="74"/>
                  </a:lnTo>
                  <a:lnTo>
                    <a:pt x="58" y="76"/>
                  </a:lnTo>
                  <a:lnTo>
                    <a:pt x="50" y="76"/>
                  </a:lnTo>
                  <a:lnTo>
                    <a:pt x="50" y="94"/>
                  </a:lnTo>
                  <a:lnTo>
                    <a:pt x="34" y="94"/>
                  </a:lnTo>
                  <a:lnTo>
                    <a:pt x="34" y="82"/>
                  </a:lnTo>
                  <a:lnTo>
                    <a:pt x="40" y="76"/>
                  </a:lnTo>
                  <a:lnTo>
                    <a:pt x="40" y="76"/>
                  </a:lnTo>
                  <a:lnTo>
                    <a:pt x="28" y="76"/>
                  </a:lnTo>
                  <a:lnTo>
                    <a:pt x="28" y="64"/>
                  </a:lnTo>
                  <a:lnTo>
                    <a:pt x="34" y="58"/>
                  </a:lnTo>
                  <a:lnTo>
                    <a:pt x="34" y="58"/>
                  </a:lnTo>
                  <a:lnTo>
                    <a:pt x="26" y="58"/>
                  </a:lnTo>
                  <a:lnTo>
                    <a:pt x="30" y="54"/>
                  </a:lnTo>
                  <a:lnTo>
                    <a:pt x="24" y="46"/>
                  </a:lnTo>
                  <a:lnTo>
                    <a:pt x="24" y="36"/>
                  </a:lnTo>
                  <a:lnTo>
                    <a:pt x="26" y="32"/>
                  </a:lnTo>
                  <a:lnTo>
                    <a:pt x="22" y="22"/>
                  </a:lnTo>
                  <a:lnTo>
                    <a:pt x="20" y="22"/>
                  </a:lnTo>
                  <a:lnTo>
                    <a:pt x="20" y="22"/>
                  </a:lnTo>
                  <a:lnTo>
                    <a:pt x="22" y="16"/>
                  </a:lnTo>
                  <a:lnTo>
                    <a:pt x="22" y="8"/>
                  </a:lnTo>
                  <a:lnTo>
                    <a:pt x="22" y="8"/>
                  </a:lnTo>
                  <a:lnTo>
                    <a:pt x="22" y="8"/>
                  </a:lnTo>
                  <a:lnTo>
                    <a:pt x="22" y="8"/>
                  </a:lnTo>
                  <a:lnTo>
                    <a:pt x="20" y="6"/>
                  </a:lnTo>
                  <a:lnTo>
                    <a:pt x="20" y="6"/>
                  </a:lnTo>
                  <a:lnTo>
                    <a:pt x="20" y="4"/>
                  </a:lnTo>
                  <a:lnTo>
                    <a:pt x="20" y="4"/>
                  </a:lnTo>
                  <a:lnTo>
                    <a:pt x="18" y="0"/>
                  </a:lnTo>
                  <a:lnTo>
                    <a:pt x="16" y="0"/>
                  </a:lnTo>
                  <a:lnTo>
                    <a:pt x="16" y="0"/>
                  </a:lnTo>
                  <a:lnTo>
                    <a:pt x="14" y="0"/>
                  </a:lnTo>
                  <a:lnTo>
                    <a:pt x="12" y="4"/>
                  </a:lnTo>
                  <a:lnTo>
                    <a:pt x="12" y="4"/>
                  </a:lnTo>
                  <a:lnTo>
                    <a:pt x="14" y="6"/>
                  </a:lnTo>
                  <a:lnTo>
                    <a:pt x="14" y="6"/>
                  </a:lnTo>
                  <a:lnTo>
                    <a:pt x="12" y="8"/>
                  </a:lnTo>
                  <a:lnTo>
                    <a:pt x="10" y="8"/>
                  </a:lnTo>
                  <a:lnTo>
                    <a:pt x="10" y="8"/>
                  </a:lnTo>
                  <a:lnTo>
                    <a:pt x="10" y="8"/>
                  </a:lnTo>
                  <a:lnTo>
                    <a:pt x="12" y="16"/>
                  </a:lnTo>
                  <a:lnTo>
                    <a:pt x="14" y="22"/>
                  </a:lnTo>
                  <a:lnTo>
                    <a:pt x="12" y="22"/>
                  </a:lnTo>
                  <a:lnTo>
                    <a:pt x="6" y="32"/>
                  </a:lnTo>
                  <a:lnTo>
                    <a:pt x="10" y="36"/>
                  </a:lnTo>
                  <a:lnTo>
                    <a:pt x="10" y="46"/>
                  </a:lnTo>
                  <a:lnTo>
                    <a:pt x="4" y="54"/>
                  </a:lnTo>
                  <a:lnTo>
                    <a:pt x="8" y="60"/>
                  </a:lnTo>
                  <a:lnTo>
                    <a:pt x="8" y="106"/>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1"/>
            <p:cNvSpPr>
              <a:spLocks noEditPoints="1"/>
            </p:cNvSpPr>
            <p:nvPr/>
          </p:nvSpPr>
          <p:spPr bwMode="auto">
            <a:xfrm>
              <a:off x="3729037" y="1738313"/>
              <a:ext cx="485775" cy="330200"/>
            </a:xfrm>
            <a:custGeom>
              <a:avLst/>
              <a:gdLst>
                <a:gd name="T0" fmla="*/ 252 w 306"/>
                <a:gd name="T1" fmla="*/ 0 h 208"/>
                <a:gd name="T2" fmla="*/ 228 w 306"/>
                <a:gd name="T3" fmla="*/ 150 h 208"/>
                <a:gd name="T4" fmla="*/ 220 w 306"/>
                <a:gd name="T5" fmla="*/ 152 h 208"/>
                <a:gd name="T6" fmla="*/ 226 w 306"/>
                <a:gd name="T7" fmla="*/ 0 h 208"/>
                <a:gd name="T8" fmla="*/ 86 w 306"/>
                <a:gd name="T9" fmla="*/ 190 h 208"/>
                <a:gd name="T10" fmla="*/ 78 w 306"/>
                <a:gd name="T11" fmla="*/ 190 h 208"/>
                <a:gd name="T12" fmla="*/ 82 w 306"/>
                <a:gd name="T13" fmla="*/ 0 h 208"/>
                <a:gd name="T14" fmla="*/ 52 w 306"/>
                <a:gd name="T15" fmla="*/ 196 h 208"/>
                <a:gd name="T16" fmla="*/ 38 w 306"/>
                <a:gd name="T17" fmla="*/ 198 h 208"/>
                <a:gd name="T18" fmla="*/ 0 w 306"/>
                <a:gd name="T19" fmla="*/ 202 h 208"/>
                <a:gd name="T20" fmla="*/ 0 w 306"/>
                <a:gd name="T21" fmla="*/ 208 h 208"/>
                <a:gd name="T22" fmla="*/ 54 w 306"/>
                <a:gd name="T23" fmla="*/ 202 h 208"/>
                <a:gd name="T24" fmla="*/ 140 w 306"/>
                <a:gd name="T25" fmla="*/ 186 h 208"/>
                <a:gd name="T26" fmla="*/ 246 w 306"/>
                <a:gd name="T27" fmla="*/ 156 h 208"/>
                <a:gd name="T28" fmla="*/ 306 w 306"/>
                <a:gd name="T29" fmla="*/ 116 h 208"/>
                <a:gd name="T30" fmla="*/ 280 w 306"/>
                <a:gd name="T31" fmla="*/ 128 h 208"/>
                <a:gd name="T32" fmla="*/ 252 w 306"/>
                <a:gd name="T33" fmla="*/ 140 h 208"/>
                <a:gd name="T34" fmla="*/ 140 w 306"/>
                <a:gd name="T35" fmla="*/ 126 h 208"/>
                <a:gd name="T36" fmla="*/ 112 w 306"/>
                <a:gd name="T37" fmla="*/ 134 h 208"/>
                <a:gd name="T38" fmla="*/ 140 w 306"/>
                <a:gd name="T39" fmla="*/ 154 h 208"/>
                <a:gd name="T40" fmla="*/ 104 w 306"/>
                <a:gd name="T41" fmla="*/ 164 h 208"/>
                <a:gd name="T42" fmla="*/ 148 w 306"/>
                <a:gd name="T43" fmla="*/ 98 h 208"/>
                <a:gd name="T44" fmla="*/ 140 w 306"/>
                <a:gd name="T45" fmla="*/ 32 h 208"/>
                <a:gd name="T46" fmla="*/ 112 w 306"/>
                <a:gd name="T47" fmla="*/ 52 h 208"/>
                <a:gd name="T48" fmla="*/ 140 w 306"/>
                <a:gd name="T49" fmla="*/ 60 h 208"/>
                <a:gd name="T50" fmla="*/ 112 w 306"/>
                <a:gd name="T51" fmla="*/ 80 h 208"/>
                <a:gd name="T52" fmla="*/ 104 w 306"/>
                <a:gd name="T53" fmla="*/ 24 h 208"/>
                <a:gd name="T54" fmla="*/ 140 w 306"/>
                <a:gd name="T55" fmla="*/ 32 h 208"/>
                <a:gd name="T56" fmla="*/ 196 w 306"/>
                <a:gd name="T57" fmla="*/ 126 h 208"/>
                <a:gd name="T58" fmla="*/ 168 w 306"/>
                <a:gd name="T59" fmla="*/ 134 h 208"/>
                <a:gd name="T60" fmla="*/ 196 w 306"/>
                <a:gd name="T61" fmla="*/ 154 h 208"/>
                <a:gd name="T62" fmla="*/ 160 w 306"/>
                <a:gd name="T63" fmla="*/ 164 h 208"/>
                <a:gd name="T64" fmla="*/ 204 w 306"/>
                <a:gd name="T65" fmla="*/ 98 h 208"/>
                <a:gd name="T66" fmla="*/ 196 w 306"/>
                <a:gd name="T67" fmla="*/ 32 h 208"/>
                <a:gd name="T68" fmla="*/ 168 w 306"/>
                <a:gd name="T69" fmla="*/ 52 h 208"/>
                <a:gd name="T70" fmla="*/ 196 w 306"/>
                <a:gd name="T71" fmla="*/ 60 h 208"/>
                <a:gd name="T72" fmla="*/ 168 w 306"/>
                <a:gd name="T73" fmla="*/ 80 h 208"/>
                <a:gd name="T74" fmla="*/ 160 w 306"/>
                <a:gd name="T75" fmla="*/ 24 h 208"/>
                <a:gd name="T76" fmla="*/ 196 w 306"/>
                <a:gd name="T77" fmla="*/ 3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6" h="208">
                  <a:moveTo>
                    <a:pt x="252" y="140"/>
                  </a:moveTo>
                  <a:lnTo>
                    <a:pt x="252" y="0"/>
                  </a:lnTo>
                  <a:lnTo>
                    <a:pt x="228" y="0"/>
                  </a:lnTo>
                  <a:lnTo>
                    <a:pt x="228" y="150"/>
                  </a:lnTo>
                  <a:lnTo>
                    <a:pt x="228" y="150"/>
                  </a:lnTo>
                  <a:lnTo>
                    <a:pt x="220" y="152"/>
                  </a:lnTo>
                  <a:lnTo>
                    <a:pt x="220" y="6"/>
                  </a:lnTo>
                  <a:lnTo>
                    <a:pt x="226" y="0"/>
                  </a:lnTo>
                  <a:lnTo>
                    <a:pt x="86" y="0"/>
                  </a:lnTo>
                  <a:lnTo>
                    <a:pt x="86" y="190"/>
                  </a:lnTo>
                  <a:lnTo>
                    <a:pt x="86" y="190"/>
                  </a:lnTo>
                  <a:lnTo>
                    <a:pt x="78" y="190"/>
                  </a:lnTo>
                  <a:lnTo>
                    <a:pt x="78" y="6"/>
                  </a:lnTo>
                  <a:lnTo>
                    <a:pt x="82" y="0"/>
                  </a:lnTo>
                  <a:lnTo>
                    <a:pt x="52" y="0"/>
                  </a:lnTo>
                  <a:lnTo>
                    <a:pt x="52" y="196"/>
                  </a:lnTo>
                  <a:lnTo>
                    <a:pt x="52" y="196"/>
                  </a:lnTo>
                  <a:lnTo>
                    <a:pt x="38" y="198"/>
                  </a:lnTo>
                  <a:lnTo>
                    <a:pt x="38" y="198"/>
                  </a:lnTo>
                  <a:lnTo>
                    <a:pt x="0" y="202"/>
                  </a:lnTo>
                  <a:lnTo>
                    <a:pt x="0" y="208"/>
                  </a:lnTo>
                  <a:lnTo>
                    <a:pt x="0" y="208"/>
                  </a:lnTo>
                  <a:lnTo>
                    <a:pt x="24" y="206"/>
                  </a:lnTo>
                  <a:lnTo>
                    <a:pt x="54" y="202"/>
                  </a:lnTo>
                  <a:lnTo>
                    <a:pt x="94" y="196"/>
                  </a:lnTo>
                  <a:lnTo>
                    <a:pt x="140" y="186"/>
                  </a:lnTo>
                  <a:lnTo>
                    <a:pt x="190" y="172"/>
                  </a:lnTo>
                  <a:lnTo>
                    <a:pt x="246" y="156"/>
                  </a:lnTo>
                  <a:lnTo>
                    <a:pt x="306" y="134"/>
                  </a:lnTo>
                  <a:lnTo>
                    <a:pt x="306" y="116"/>
                  </a:lnTo>
                  <a:lnTo>
                    <a:pt x="306" y="116"/>
                  </a:lnTo>
                  <a:lnTo>
                    <a:pt x="280" y="128"/>
                  </a:lnTo>
                  <a:lnTo>
                    <a:pt x="252" y="140"/>
                  </a:lnTo>
                  <a:lnTo>
                    <a:pt x="252" y="140"/>
                  </a:lnTo>
                  <a:close/>
                  <a:moveTo>
                    <a:pt x="140" y="106"/>
                  </a:moveTo>
                  <a:lnTo>
                    <a:pt x="140" y="126"/>
                  </a:lnTo>
                  <a:lnTo>
                    <a:pt x="112" y="126"/>
                  </a:lnTo>
                  <a:lnTo>
                    <a:pt x="112" y="134"/>
                  </a:lnTo>
                  <a:lnTo>
                    <a:pt x="140" y="134"/>
                  </a:lnTo>
                  <a:lnTo>
                    <a:pt x="140" y="154"/>
                  </a:lnTo>
                  <a:lnTo>
                    <a:pt x="112" y="154"/>
                  </a:lnTo>
                  <a:lnTo>
                    <a:pt x="104" y="164"/>
                  </a:lnTo>
                  <a:lnTo>
                    <a:pt x="104" y="98"/>
                  </a:lnTo>
                  <a:lnTo>
                    <a:pt x="148" y="98"/>
                  </a:lnTo>
                  <a:lnTo>
                    <a:pt x="140" y="106"/>
                  </a:lnTo>
                  <a:close/>
                  <a:moveTo>
                    <a:pt x="140" y="32"/>
                  </a:moveTo>
                  <a:lnTo>
                    <a:pt x="140" y="52"/>
                  </a:lnTo>
                  <a:lnTo>
                    <a:pt x="112" y="52"/>
                  </a:lnTo>
                  <a:lnTo>
                    <a:pt x="112" y="60"/>
                  </a:lnTo>
                  <a:lnTo>
                    <a:pt x="140" y="60"/>
                  </a:lnTo>
                  <a:lnTo>
                    <a:pt x="140" y="80"/>
                  </a:lnTo>
                  <a:lnTo>
                    <a:pt x="112" y="80"/>
                  </a:lnTo>
                  <a:lnTo>
                    <a:pt x="104" y="90"/>
                  </a:lnTo>
                  <a:lnTo>
                    <a:pt x="104" y="24"/>
                  </a:lnTo>
                  <a:lnTo>
                    <a:pt x="148" y="24"/>
                  </a:lnTo>
                  <a:lnTo>
                    <a:pt x="140" y="32"/>
                  </a:lnTo>
                  <a:close/>
                  <a:moveTo>
                    <a:pt x="196" y="106"/>
                  </a:moveTo>
                  <a:lnTo>
                    <a:pt x="196" y="126"/>
                  </a:lnTo>
                  <a:lnTo>
                    <a:pt x="168" y="126"/>
                  </a:lnTo>
                  <a:lnTo>
                    <a:pt x="168" y="134"/>
                  </a:lnTo>
                  <a:lnTo>
                    <a:pt x="196" y="134"/>
                  </a:lnTo>
                  <a:lnTo>
                    <a:pt x="196" y="154"/>
                  </a:lnTo>
                  <a:lnTo>
                    <a:pt x="168" y="154"/>
                  </a:lnTo>
                  <a:lnTo>
                    <a:pt x="160" y="164"/>
                  </a:lnTo>
                  <a:lnTo>
                    <a:pt x="160" y="98"/>
                  </a:lnTo>
                  <a:lnTo>
                    <a:pt x="204" y="98"/>
                  </a:lnTo>
                  <a:lnTo>
                    <a:pt x="196" y="106"/>
                  </a:lnTo>
                  <a:close/>
                  <a:moveTo>
                    <a:pt x="196" y="32"/>
                  </a:moveTo>
                  <a:lnTo>
                    <a:pt x="196" y="52"/>
                  </a:lnTo>
                  <a:lnTo>
                    <a:pt x="168" y="52"/>
                  </a:lnTo>
                  <a:lnTo>
                    <a:pt x="168" y="60"/>
                  </a:lnTo>
                  <a:lnTo>
                    <a:pt x="196" y="60"/>
                  </a:lnTo>
                  <a:lnTo>
                    <a:pt x="196" y="80"/>
                  </a:lnTo>
                  <a:lnTo>
                    <a:pt x="168" y="80"/>
                  </a:lnTo>
                  <a:lnTo>
                    <a:pt x="160" y="90"/>
                  </a:lnTo>
                  <a:lnTo>
                    <a:pt x="160" y="24"/>
                  </a:lnTo>
                  <a:lnTo>
                    <a:pt x="204" y="24"/>
                  </a:lnTo>
                  <a:lnTo>
                    <a:pt x="196"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2"/>
            <p:cNvSpPr>
              <a:spLocks/>
            </p:cNvSpPr>
            <p:nvPr/>
          </p:nvSpPr>
          <p:spPr bwMode="auto">
            <a:xfrm>
              <a:off x="3983037" y="1776413"/>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3"/>
            <p:cNvSpPr>
              <a:spLocks/>
            </p:cNvSpPr>
            <p:nvPr/>
          </p:nvSpPr>
          <p:spPr bwMode="auto">
            <a:xfrm>
              <a:off x="3983037" y="1776413"/>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4"/>
            <p:cNvSpPr>
              <a:spLocks/>
            </p:cNvSpPr>
            <p:nvPr/>
          </p:nvSpPr>
          <p:spPr bwMode="auto">
            <a:xfrm>
              <a:off x="3894137" y="1776413"/>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5"/>
            <p:cNvSpPr>
              <a:spLocks/>
            </p:cNvSpPr>
            <p:nvPr/>
          </p:nvSpPr>
          <p:spPr bwMode="auto">
            <a:xfrm>
              <a:off x="3894137" y="1776413"/>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6"/>
            <p:cNvSpPr>
              <a:spLocks/>
            </p:cNvSpPr>
            <p:nvPr/>
          </p:nvSpPr>
          <p:spPr bwMode="auto">
            <a:xfrm>
              <a:off x="3983037" y="1893888"/>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7"/>
            <p:cNvSpPr>
              <a:spLocks/>
            </p:cNvSpPr>
            <p:nvPr/>
          </p:nvSpPr>
          <p:spPr bwMode="auto">
            <a:xfrm>
              <a:off x="3983037" y="1893888"/>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8"/>
            <p:cNvSpPr>
              <a:spLocks/>
            </p:cNvSpPr>
            <p:nvPr/>
          </p:nvSpPr>
          <p:spPr bwMode="auto">
            <a:xfrm>
              <a:off x="3894137" y="1893888"/>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9"/>
            <p:cNvSpPr>
              <a:spLocks/>
            </p:cNvSpPr>
            <p:nvPr/>
          </p:nvSpPr>
          <p:spPr bwMode="auto">
            <a:xfrm>
              <a:off x="3894137" y="1893888"/>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0"/>
            <p:cNvSpPr>
              <a:spLocks/>
            </p:cNvSpPr>
            <p:nvPr/>
          </p:nvSpPr>
          <p:spPr bwMode="auto">
            <a:xfrm>
              <a:off x="3776662" y="2103438"/>
              <a:ext cx="158750" cy="111125"/>
            </a:xfrm>
            <a:custGeom>
              <a:avLst/>
              <a:gdLst>
                <a:gd name="T0" fmla="*/ 100 w 100"/>
                <a:gd name="T1" fmla="*/ 0 h 70"/>
                <a:gd name="T2" fmla="*/ 74 w 100"/>
                <a:gd name="T3" fmla="*/ 0 h 70"/>
                <a:gd name="T4" fmla="*/ 78 w 100"/>
                <a:gd name="T5" fmla="*/ 4 h 70"/>
                <a:gd name="T6" fmla="*/ 78 w 100"/>
                <a:gd name="T7" fmla="*/ 6 h 70"/>
                <a:gd name="T8" fmla="*/ 78 w 100"/>
                <a:gd name="T9" fmla="*/ 38 h 70"/>
                <a:gd name="T10" fmla="*/ 22 w 100"/>
                <a:gd name="T11" fmla="*/ 0 h 70"/>
                <a:gd name="T12" fmla="*/ 0 w 100"/>
                <a:gd name="T13" fmla="*/ 0 h 70"/>
                <a:gd name="T14" fmla="*/ 2 w 100"/>
                <a:gd name="T15" fmla="*/ 6 h 70"/>
                <a:gd name="T16" fmla="*/ 2 w 100"/>
                <a:gd name="T17" fmla="*/ 64 h 70"/>
                <a:gd name="T18" fmla="*/ 0 w 100"/>
                <a:gd name="T19" fmla="*/ 70 h 70"/>
                <a:gd name="T20" fmla="*/ 26 w 100"/>
                <a:gd name="T21" fmla="*/ 70 h 70"/>
                <a:gd name="T22" fmla="*/ 24 w 100"/>
                <a:gd name="T23" fmla="*/ 64 h 70"/>
                <a:gd name="T24" fmla="*/ 24 w 100"/>
                <a:gd name="T25" fmla="*/ 22 h 70"/>
                <a:gd name="T26" fmla="*/ 78 w 100"/>
                <a:gd name="T27" fmla="*/ 60 h 70"/>
                <a:gd name="T28" fmla="*/ 78 w 100"/>
                <a:gd name="T29" fmla="*/ 64 h 70"/>
                <a:gd name="T30" fmla="*/ 76 w 100"/>
                <a:gd name="T31" fmla="*/ 70 h 70"/>
                <a:gd name="T32" fmla="*/ 100 w 100"/>
                <a:gd name="T33" fmla="*/ 70 h 70"/>
                <a:gd name="T34" fmla="*/ 98 w 100"/>
                <a:gd name="T35" fmla="*/ 64 h 70"/>
                <a:gd name="T36" fmla="*/ 98 w 100"/>
                <a:gd name="T37" fmla="*/ 6 h 70"/>
                <a:gd name="T38" fmla="*/ 100 w 100"/>
                <a:gd name="T39" fmla="*/ 0 h 70"/>
                <a:gd name="T40" fmla="*/ 100 w 100"/>
                <a:gd name="T4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70">
                  <a:moveTo>
                    <a:pt x="100" y="0"/>
                  </a:moveTo>
                  <a:lnTo>
                    <a:pt x="74" y="0"/>
                  </a:lnTo>
                  <a:lnTo>
                    <a:pt x="78" y="4"/>
                  </a:lnTo>
                  <a:lnTo>
                    <a:pt x="78" y="6"/>
                  </a:lnTo>
                  <a:lnTo>
                    <a:pt x="78" y="38"/>
                  </a:lnTo>
                  <a:lnTo>
                    <a:pt x="22" y="0"/>
                  </a:lnTo>
                  <a:lnTo>
                    <a:pt x="0" y="0"/>
                  </a:lnTo>
                  <a:lnTo>
                    <a:pt x="2" y="6"/>
                  </a:lnTo>
                  <a:lnTo>
                    <a:pt x="2" y="64"/>
                  </a:lnTo>
                  <a:lnTo>
                    <a:pt x="0" y="70"/>
                  </a:lnTo>
                  <a:lnTo>
                    <a:pt x="26" y="70"/>
                  </a:lnTo>
                  <a:lnTo>
                    <a:pt x="24" y="64"/>
                  </a:lnTo>
                  <a:lnTo>
                    <a:pt x="24" y="22"/>
                  </a:lnTo>
                  <a:lnTo>
                    <a:pt x="78" y="60"/>
                  </a:lnTo>
                  <a:lnTo>
                    <a:pt x="78" y="64"/>
                  </a:lnTo>
                  <a:lnTo>
                    <a:pt x="76" y="70"/>
                  </a:lnTo>
                  <a:lnTo>
                    <a:pt x="100" y="70"/>
                  </a:lnTo>
                  <a:lnTo>
                    <a:pt x="98" y="64"/>
                  </a:lnTo>
                  <a:lnTo>
                    <a:pt x="98" y="6"/>
                  </a:lnTo>
                  <a:lnTo>
                    <a:pt x="100" y="0"/>
                  </a:lnTo>
                  <a:lnTo>
                    <a:pt x="10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1"/>
            <p:cNvSpPr>
              <a:spLocks/>
            </p:cNvSpPr>
            <p:nvPr/>
          </p:nvSpPr>
          <p:spPr bwMode="auto">
            <a:xfrm>
              <a:off x="3963987" y="2103438"/>
              <a:ext cx="38100" cy="111125"/>
            </a:xfrm>
            <a:custGeom>
              <a:avLst/>
              <a:gdLst>
                <a:gd name="T0" fmla="*/ 24 w 24"/>
                <a:gd name="T1" fmla="*/ 0 h 70"/>
                <a:gd name="T2" fmla="*/ 0 w 24"/>
                <a:gd name="T3" fmla="*/ 0 h 70"/>
                <a:gd name="T4" fmla="*/ 2 w 24"/>
                <a:gd name="T5" fmla="*/ 4 h 70"/>
                <a:gd name="T6" fmla="*/ 2 w 24"/>
                <a:gd name="T7" fmla="*/ 6 h 70"/>
                <a:gd name="T8" fmla="*/ 2 w 24"/>
                <a:gd name="T9" fmla="*/ 64 h 70"/>
                <a:gd name="T10" fmla="*/ 0 w 24"/>
                <a:gd name="T11" fmla="*/ 70 h 70"/>
                <a:gd name="T12" fmla="*/ 24 w 24"/>
                <a:gd name="T13" fmla="*/ 70 h 70"/>
                <a:gd name="T14" fmla="*/ 22 w 24"/>
                <a:gd name="T15" fmla="*/ 64 h 70"/>
                <a:gd name="T16" fmla="*/ 22 w 24"/>
                <a:gd name="T17" fmla="*/ 6 h 70"/>
                <a:gd name="T18" fmla="*/ 24 w 24"/>
                <a:gd name="T19" fmla="*/ 0 h 70"/>
                <a:gd name="T20" fmla="*/ 24 w 24"/>
                <a:gd name="T2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70">
                  <a:moveTo>
                    <a:pt x="24" y="0"/>
                  </a:moveTo>
                  <a:lnTo>
                    <a:pt x="0" y="0"/>
                  </a:lnTo>
                  <a:lnTo>
                    <a:pt x="2" y="4"/>
                  </a:lnTo>
                  <a:lnTo>
                    <a:pt x="2" y="6"/>
                  </a:lnTo>
                  <a:lnTo>
                    <a:pt x="2" y="64"/>
                  </a:lnTo>
                  <a:lnTo>
                    <a:pt x="0" y="70"/>
                  </a:lnTo>
                  <a:lnTo>
                    <a:pt x="24" y="70"/>
                  </a:lnTo>
                  <a:lnTo>
                    <a:pt x="22" y="64"/>
                  </a:lnTo>
                  <a:lnTo>
                    <a:pt x="22" y="6"/>
                  </a:lnTo>
                  <a:lnTo>
                    <a:pt x="24" y="0"/>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2"/>
            <p:cNvSpPr>
              <a:spLocks/>
            </p:cNvSpPr>
            <p:nvPr/>
          </p:nvSpPr>
          <p:spPr bwMode="auto">
            <a:xfrm>
              <a:off x="4030662" y="2103438"/>
              <a:ext cx="139700" cy="111125"/>
            </a:xfrm>
            <a:custGeom>
              <a:avLst/>
              <a:gdLst>
                <a:gd name="T0" fmla="*/ 88 w 88"/>
                <a:gd name="T1" fmla="*/ 0 h 70"/>
                <a:gd name="T2" fmla="*/ 62 w 88"/>
                <a:gd name="T3" fmla="*/ 0 h 70"/>
                <a:gd name="T4" fmla="*/ 64 w 88"/>
                <a:gd name="T5" fmla="*/ 6 h 70"/>
                <a:gd name="T6" fmla="*/ 64 w 88"/>
                <a:gd name="T7" fmla="*/ 54 h 70"/>
                <a:gd name="T8" fmla="*/ 22 w 88"/>
                <a:gd name="T9" fmla="*/ 54 h 70"/>
                <a:gd name="T10" fmla="*/ 22 w 88"/>
                <a:gd name="T11" fmla="*/ 6 h 70"/>
                <a:gd name="T12" fmla="*/ 24 w 88"/>
                <a:gd name="T13" fmla="*/ 0 h 70"/>
                <a:gd name="T14" fmla="*/ 0 w 88"/>
                <a:gd name="T15" fmla="*/ 0 h 70"/>
                <a:gd name="T16" fmla="*/ 2 w 88"/>
                <a:gd name="T17" fmla="*/ 6 h 70"/>
                <a:gd name="T18" fmla="*/ 2 w 88"/>
                <a:gd name="T19" fmla="*/ 58 h 70"/>
                <a:gd name="T20" fmla="*/ 18 w 88"/>
                <a:gd name="T21" fmla="*/ 70 h 70"/>
                <a:gd name="T22" fmla="*/ 68 w 88"/>
                <a:gd name="T23" fmla="*/ 70 h 70"/>
                <a:gd name="T24" fmla="*/ 84 w 88"/>
                <a:gd name="T25" fmla="*/ 58 h 70"/>
                <a:gd name="T26" fmla="*/ 84 w 88"/>
                <a:gd name="T27" fmla="*/ 6 h 70"/>
                <a:gd name="T28" fmla="*/ 88 w 88"/>
                <a:gd name="T29" fmla="*/ 0 h 70"/>
                <a:gd name="T30" fmla="*/ 88 w 88"/>
                <a:gd name="T3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70">
                  <a:moveTo>
                    <a:pt x="88" y="0"/>
                  </a:moveTo>
                  <a:lnTo>
                    <a:pt x="62" y="0"/>
                  </a:lnTo>
                  <a:lnTo>
                    <a:pt x="64" y="6"/>
                  </a:lnTo>
                  <a:lnTo>
                    <a:pt x="64" y="54"/>
                  </a:lnTo>
                  <a:lnTo>
                    <a:pt x="22" y="54"/>
                  </a:lnTo>
                  <a:lnTo>
                    <a:pt x="22" y="6"/>
                  </a:lnTo>
                  <a:lnTo>
                    <a:pt x="24" y="0"/>
                  </a:lnTo>
                  <a:lnTo>
                    <a:pt x="0" y="0"/>
                  </a:lnTo>
                  <a:lnTo>
                    <a:pt x="2" y="6"/>
                  </a:lnTo>
                  <a:lnTo>
                    <a:pt x="2" y="58"/>
                  </a:lnTo>
                  <a:lnTo>
                    <a:pt x="18" y="70"/>
                  </a:lnTo>
                  <a:lnTo>
                    <a:pt x="68" y="70"/>
                  </a:lnTo>
                  <a:lnTo>
                    <a:pt x="84" y="58"/>
                  </a:lnTo>
                  <a:lnTo>
                    <a:pt x="84" y="6"/>
                  </a:lnTo>
                  <a:lnTo>
                    <a:pt x="88" y="0"/>
                  </a:lnTo>
                  <a:lnTo>
                    <a:pt x="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Slide Number Placeholder 3"/>
          <p:cNvSpPr>
            <a:spLocks noGrp="1"/>
          </p:cNvSpPr>
          <p:nvPr>
            <p:ph type="sldNum" sz="quarter" idx="11"/>
          </p:nvPr>
        </p:nvSpPr>
        <p:spPr/>
        <p:txBody>
          <a:bodyPr/>
          <a:lstStyle/>
          <a:p>
            <a:pPr>
              <a:defRPr/>
            </a:pPr>
            <a:fld id="{D2411FC8-29D2-4C2C-9F78-B5B6D1C244CE}" type="slidenum">
              <a:rPr lang="en-US" altLang="en-US" smtClean="0"/>
              <a:pPr>
                <a:defRPr/>
              </a:pPr>
              <a:t>‹#›</a:t>
            </a:fld>
            <a:endParaRPr lang="en-US" altLang="en-US" dirty="0"/>
          </a:p>
        </p:txBody>
      </p:sp>
      <p:sp>
        <p:nvSpPr>
          <p:cNvPr id="25" name="Footer Placeholder 2"/>
          <p:cNvSpPr>
            <a:spLocks noGrp="1"/>
          </p:cNvSpPr>
          <p:nvPr>
            <p:ph type="ftr" sz="quarter" idx="3"/>
          </p:nvPr>
        </p:nvSpPr>
        <p:spPr>
          <a:xfrm>
            <a:off x="913346" y="6326765"/>
            <a:ext cx="6554254" cy="302665"/>
          </a:xfrm>
          <a:prstGeom prst="rect">
            <a:avLst/>
          </a:prstGeom>
        </p:spPr>
        <p:txBody>
          <a:bodyPr vert="horz" lIns="91440" tIns="45720" rIns="91440" bIns="45720" rtlCol="0" anchor="ctr"/>
          <a:lstStyle>
            <a:lvl1pPr algn="l">
              <a:defRPr sz="1200">
                <a:solidFill>
                  <a:schemeClr val="bg1"/>
                </a:solidFill>
              </a:defRPr>
            </a:lvl1pPr>
          </a:lstStyle>
          <a:p>
            <a:r>
              <a:rPr lang="en-US"/>
              <a:t>Presentation Footer – Edit in Insert Menu &gt; Header &amp; Footer (then Apply to All)</a:t>
            </a:r>
            <a:endParaRPr lang="en-US" dirty="0"/>
          </a:p>
        </p:txBody>
      </p:sp>
    </p:spTree>
    <p:extLst>
      <p:ext uri="{BB962C8B-B14F-4D97-AF65-F5344CB8AC3E}">
        <p14:creationId xmlns:p14="http://schemas.microsoft.com/office/powerpoint/2010/main" val="1774432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61973" y="381030"/>
            <a:ext cx="8392822" cy="553998"/>
          </a:xfrm>
        </p:spPr>
        <p:txBody>
          <a:bodyPr lIns="0" tIns="0" rIns="0" bIns="0"/>
          <a:lstStyle>
            <a:lvl1pPr>
              <a:defRPr sz="3600" b="0" i="0">
                <a:solidFill>
                  <a:srgbClr val="D00A2C"/>
                </a:solidFill>
                <a:latin typeface="Times New Roman"/>
                <a:cs typeface="Times New Roman"/>
              </a:defRPr>
            </a:lvl1pPr>
          </a:lstStyle>
          <a:p>
            <a:endParaRPr dirty="0"/>
          </a:p>
        </p:txBody>
      </p:sp>
      <p:grpSp>
        <p:nvGrpSpPr>
          <p:cNvPr id="26" name="Group 25"/>
          <p:cNvGrpSpPr>
            <a:grpSpLocks noChangeAspect="1"/>
          </p:cNvGrpSpPr>
          <p:nvPr userDrawn="1"/>
        </p:nvGrpSpPr>
        <p:grpSpPr>
          <a:xfrm>
            <a:off x="8358964" y="5791200"/>
            <a:ext cx="480236" cy="838230"/>
            <a:chOff x="3709987" y="1414463"/>
            <a:chExt cx="523875" cy="914400"/>
          </a:xfrm>
        </p:grpSpPr>
        <p:sp>
          <p:nvSpPr>
            <p:cNvPr id="27" name="Freeform 45"/>
            <p:cNvSpPr>
              <a:spLocks/>
            </p:cNvSpPr>
            <p:nvPr/>
          </p:nvSpPr>
          <p:spPr bwMode="auto">
            <a:xfrm>
              <a:off x="3709987" y="1414463"/>
              <a:ext cx="523875" cy="914400"/>
            </a:xfrm>
            <a:custGeom>
              <a:avLst/>
              <a:gdLst>
                <a:gd name="T0" fmla="*/ 330 w 330"/>
                <a:gd name="T1" fmla="*/ 54 h 576"/>
                <a:gd name="T2" fmla="*/ 164 w 330"/>
                <a:gd name="T3" fmla="*/ 0 h 576"/>
                <a:gd name="T4" fmla="*/ 0 w 330"/>
                <a:gd name="T5" fmla="*/ 54 h 576"/>
                <a:gd name="T6" fmla="*/ 0 w 330"/>
                <a:gd name="T7" fmla="*/ 522 h 576"/>
                <a:gd name="T8" fmla="*/ 164 w 330"/>
                <a:gd name="T9" fmla="*/ 576 h 576"/>
                <a:gd name="T10" fmla="*/ 330 w 330"/>
                <a:gd name="T11" fmla="*/ 522 h 576"/>
                <a:gd name="T12" fmla="*/ 330 w 330"/>
                <a:gd name="T13" fmla="*/ 54 h 576"/>
                <a:gd name="T14" fmla="*/ 330 w 330"/>
                <a:gd name="T15" fmla="*/ 54 h 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0" h="576">
                  <a:moveTo>
                    <a:pt x="330" y="54"/>
                  </a:moveTo>
                  <a:lnTo>
                    <a:pt x="164" y="0"/>
                  </a:lnTo>
                  <a:lnTo>
                    <a:pt x="0" y="54"/>
                  </a:lnTo>
                  <a:lnTo>
                    <a:pt x="0" y="522"/>
                  </a:lnTo>
                  <a:lnTo>
                    <a:pt x="164" y="576"/>
                  </a:lnTo>
                  <a:lnTo>
                    <a:pt x="330" y="522"/>
                  </a:lnTo>
                  <a:lnTo>
                    <a:pt x="330" y="54"/>
                  </a:lnTo>
                  <a:lnTo>
                    <a:pt x="330" y="54"/>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46"/>
            <p:cNvSpPr>
              <a:spLocks/>
            </p:cNvSpPr>
            <p:nvPr/>
          </p:nvSpPr>
          <p:spPr bwMode="auto">
            <a:xfrm>
              <a:off x="3729037" y="1979613"/>
              <a:ext cx="485775" cy="330200"/>
            </a:xfrm>
            <a:custGeom>
              <a:avLst/>
              <a:gdLst>
                <a:gd name="T0" fmla="*/ 0 w 306"/>
                <a:gd name="T1" fmla="*/ 158 h 208"/>
                <a:gd name="T2" fmla="*/ 152 w 306"/>
                <a:gd name="T3" fmla="*/ 208 h 208"/>
                <a:gd name="T4" fmla="*/ 306 w 306"/>
                <a:gd name="T5" fmla="*/ 158 h 208"/>
                <a:gd name="T6" fmla="*/ 306 w 306"/>
                <a:gd name="T7" fmla="*/ 0 h 208"/>
                <a:gd name="T8" fmla="*/ 306 w 306"/>
                <a:gd name="T9" fmla="*/ 0 h 208"/>
                <a:gd name="T10" fmla="*/ 270 w 306"/>
                <a:gd name="T11" fmla="*/ 14 h 208"/>
                <a:gd name="T12" fmla="*/ 232 w 306"/>
                <a:gd name="T13" fmla="*/ 24 h 208"/>
                <a:gd name="T14" fmla="*/ 194 w 306"/>
                <a:gd name="T15" fmla="*/ 34 h 208"/>
                <a:gd name="T16" fmla="*/ 156 w 306"/>
                <a:gd name="T17" fmla="*/ 44 h 208"/>
                <a:gd name="T18" fmla="*/ 118 w 306"/>
                <a:gd name="T19" fmla="*/ 50 h 208"/>
                <a:gd name="T20" fmla="*/ 78 w 306"/>
                <a:gd name="T21" fmla="*/ 56 h 208"/>
                <a:gd name="T22" fmla="*/ 40 w 306"/>
                <a:gd name="T23" fmla="*/ 62 h 208"/>
                <a:gd name="T24" fmla="*/ 0 w 306"/>
                <a:gd name="T25" fmla="*/ 64 h 208"/>
                <a:gd name="T26" fmla="*/ 0 w 306"/>
                <a:gd name="T27" fmla="*/ 158 h 208"/>
                <a:gd name="T28" fmla="*/ 0 w 306"/>
                <a:gd name="T29" fmla="*/ 15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6" h="208">
                  <a:moveTo>
                    <a:pt x="0" y="158"/>
                  </a:moveTo>
                  <a:lnTo>
                    <a:pt x="152" y="208"/>
                  </a:lnTo>
                  <a:lnTo>
                    <a:pt x="306" y="158"/>
                  </a:lnTo>
                  <a:lnTo>
                    <a:pt x="306" y="0"/>
                  </a:lnTo>
                  <a:lnTo>
                    <a:pt x="306" y="0"/>
                  </a:lnTo>
                  <a:lnTo>
                    <a:pt x="270" y="14"/>
                  </a:lnTo>
                  <a:lnTo>
                    <a:pt x="232" y="24"/>
                  </a:lnTo>
                  <a:lnTo>
                    <a:pt x="194" y="34"/>
                  </a:lnTo>
                  <a:lnTo>
                    <a:pt x="156" y="44"/>
                  </a:lnTo>
                  <a:lnTo>
                    <a:pt x="118" y="50"/>
                  </a:lnTo>
                  <a:lnTo>
                    <a:pt x="78" y="56"/>
                  </a:lnTo>
                  <a:lnTo>
                    <a:pt x="40" y="62"/>
                  </a:lnTo>
                  <a:lnTo>
                    <a:pt x="0" y="64"/>
                  </a:lnTo>
                  <a:lnTo>
                    <a:pt x="0" y="158"/>
                  </a:lnTo>
                  <a:lnTo>
                    <a:pt x="0" y="158"/>
                  </a:lnTo>
                  <a:close/>
                </a:path>
              </a:pathLst>
            </a:custGeom>
            <a:solidFill>
              <a:srgbClr val="CF0C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47"/>
            <p:cNvSpPr>
              <a:spLocks/>
            </p:cNvSpPr>
            <p:nvPr/>
          </p:nvSpPr>
          <p:spPr bwMode="auto">
            <a:xfrm>
              <a:off x="3729037" y="1433513"/>
              <a:ext cx="485775" cy="625475"/>
            </a:xfrm>
            <a:custGeom>
              <a:avLst/>
              <a:gdLst>
                <a:gd name="T0" fmla="*/ 252 w 306"/>
                <a:gd name="T1" fmla="*/ 332 h 394"/>
                <a:gd name="T2" fmla="*/ 252 w 306"/>
                <a:gd name="T3" fmla="*/ 332 h 394"/>
                <a:gd name="T4" fmla="*/ 280 w 306"/>
                <a:gd name="T5" fmla="*/ 320 h 394"/>
                <a:gd name="T6" fmla="*/ 306 w 306"/>
                <a:gd name="T7" fmla="*/ 308 h 394"/>
                <a:gd name="T8" fmla="*/ 306 w 306"/>
                <a:gd name="T9" fmla="*/ 52 h 394"/>
                <a:gd name="T10" fmla="*/ 152 w 306"/>
                <a:gd name="T11" fmla="*/ 0 h 394"/>
                <a:gd name="T12" fmla="*/ 152 w 306"/>
                <a:gd name="T13" fmla="*/ 0 h 394"/>
                <a:gd name="T14" fmla="*/ 0 w 306"/>
                <a:gd name="T15" fmla="*/ 52 h 394"/>
                <a:gd name="T16" fmla="*/ 0 w 306"/>
                <a:gd name="T17" fmla="*/ 394 h 394"/>
                <a:gd name="T18" fmla="*/ 0 w 306"/>
                <a:gd name="T19" fmla="*/ 394 h 394"/>
                <a:gd name="T20" fmla="*/ 38 w 306"/>
                <a:gd name="T21" fmla="*/ 390 h 394"/>
                <a:gd name="T22" fmla="*/ 38 w 306"/>
                <a:gd name="T23" fmla="*/ 390 h 394"/>
                <a:gd name="T24" fmla="*/ 52 w 306"/>
                <a:gd name="T25" fmla="*/ 388 h 394"/>
                <a:gd name="T26" fmla="*/ 252 w 306"/>
                <a:gd name="T27" fmla="*/ 33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 h="394">
                  <a:moveTo>
                    <a:pt x="252" y="332"/>
                  </a:moveTo>
                  <a:lnTo>
                    <a:pt x="252" y="332"/>
                  </a:lnTo>
                  <a:lnTo>
                    <a:pt x="280" y="320"/>
                  </a:lnTo>
                  <a:lnTo>
                    <a:pt x="306" y="308"/>
                  </a:lnTo>
                  <a:lnTo>
                    <a:pt x="306" y="52"/>
                  </a:lnTo>
                  <a:lnTo>
                    <a:pt x="152" y="0"/>
                  </a:lnTo>
                  <a:lnTo>
                    <a:pt x="152" y="0"/>
                  </a:lnTo>
                  <a:lnTo>
                    <a:pt x="0" y="52"/>
                  </a:lnTo>
                  <a:lnTo>
                    <a:pt x="0" y="394"/>
                  </a:lnTo>
                  <a:lnTo>
                    <a:pt x="0" y="394"/>
                  </a:lnTo>
                  <a:lnTo>
                    <a:pt x="38" y="390"/>
                  </a:lnTo>
                  <a:lnTo>
                    <a:pt x="38" y="390"/>
                  </a:lnTo>
                  <a:lnTo>
                    <a:pt x="52" y="388"/>
                  </a:lnTo>
                  <a:lnTo>
                    <a:pt x="252" y="3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48"/>
            <p:cNvSpPr>
              <a:spLocks/>
            </p:cNvSpPr>
            <p:nvPr/>
          </p:nvSpPr>
          <p:spPr bwMode="auto">
            <a:xfrm>
              <a:off x="4078287" y="1738313"/>
              <a:ext cx="9525" cy="9525"/>
            </a:xfrm>
            <a:custGeom>
              <a:avLst/>
              <a:gdLst>
                <a:gd name="T0" fmla="*/ 6 w 6"/>
                <a:gd name="T1" fmla="*/ 0 h 6"/>
                <a:gd name="T2" fmla="*/ 0 w 6"/>
                <a:gd name="T3" fmla="*/ 6 h 6"/>
                <a:gd name="T4" fmla="*/ 6 w 6"/>
                <a:gd name="T5" fmla="*/ 0 h 6"/>
              </a:gdLst>
              <a:ahLst/>
              <a:cxnLst>
                <a:cxn ang="0">
                  <a:pos x="T0" y="T1"/>
                </a:cxn>
                <a:cxn ang="0">
                  <a:pos x="T2" y="T3"/>
                </a:cxn>
                <a:cxn ang="0">
                  <a:pos x="T4" y="T5"/>
                </a:cxn>
              </a:cxnLst>
              <a:rect l="0" t="0" r="r" b="b"/>
              <a:pathLst>
                <a:path w="6" h="6">
                  <a:moveTo>
                    <a:pt x="6" y="0"/>
                  </a:moveTo>
                  <a:lnTo>
                    <a:pt x="0" y="6"/>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Line 49"/>
            <p:cNvSpPr>
              <a:spLocks noChangeShapeType="1"/>
            </p:cNvSpPr>
            <p:nvPr/>
          </p:nvSpPr>
          <p:spPr bwMode="auto">
            <a:xfrm flipH="1">
              <a:off x="4078287" y="1738313"/>
              <a:ext cx="9525" cy="9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50"/>
            <p:cNvSpPr>
              <a:spLocks/>
            </p:cNvSpPr>
            <p:nvPr/>
          </p:nvSpPr>
          <p:spPr bwMode="auto">
            <a:xfrm>
              <a:off x="3798887" y="1535113"/>
              <a:ext cx="342900" cy="187325"/>
            </a:xfrm>
            <a:custGeom>
              <a:avLst/>
              <a:gdLst>
                <a:gd name="T0" fmla="*/ 216 w 216"/>
                <a:gd name="T1" fmla="*/ 118 h 118"/>
                <a:gd name="T2" fmla="*/ 208 w 216"/>
                <a:gd name="T3" fmla="*/ 96 h 118"/>
                <a:gd name="T4" fmla="*/ 208 w 216"/>
                <a:gd name="T5" fmla="*/ 46 h 118"/>
                <a:gd name="T6" fmla="*/ 204 w 216"/>
                <a:gd name="T7" fmla="*/ 22 h 118"/>
                <a:gd name="T8" fmla="*/ 204 w 216"/>
                <a:gd name="T9" fmla="*/ 16 h 118"/>
                <a:gd name="T10" fmla="*/ 204 w 216"/>
                <a:gd name="T11" fmla="*/ 8 h 118"/>
                <a:gd name="T12" fmla="*/ 202 w 216"/>
                <a:gd name="T13" fmla="*/ 6 h 118"/>
                <a:gd name="T14" fmla="*/ 202 w 216"/>
                <a:gd name="T15" fmla="*/ 0 h 118"/>
                <a:gd name="T16" fmla="*/ 198 w 216"/>
                <a:gd name="T17" fmla="*/ 0 h 118"/>
                <a:gd name="T18" fmla="*/ 196 w 216"/>
                <a:gd name="T19" fmla="*/ 6 h 118"/>
                <a:gd name="T20" fmla="*/ 194 w 216"/>
                <a:gd name="T21" fmla="*/ 8 h 118"/>
                <a:gd name="T22" fmla="*/ 196 w 216"/>
                <a:gd name="T23" fmla="*/ 16 h 118"/>
                <a:gd name="T24" fmla="*/ 190 w 216"/>
                <a:gd name="T25" fmla="*/ 32 h 118"/>
                <a:gd name="T26" fmla="*/ 188 w 216"/>
                <a:gd name="T27" fmla="*/ 54 h 118"/>
                <a:gd name="T28" fmla="*/ 184 w 216"/>
                <a:gd name="T29" fmla="*/ 76 h 118"/>
                <a:gd name="T30" fmla="*/ 162 w 216"/>
                <a:gd name="T31" fmla="*/ 94 h 118"/>
                <a:gd name="T32" fmla="*/ 166 w 216"/>
                <a:gd name="T33" fmla="*/ 76 h 118"/>
                <a:gd name="T34" fmla="*/ 162 w 216"/>
                <a:gd name="T35" fmla="*/ 72 h 118"/>
                <a:gd name="T36" fmla="*/ 158 w 216"/>
                <a:gd name="T37" fmla="*/ 60 h 118"/>
                <a:gd name="T38" fmla="*/ 158 w 216"/>
                <a:gd name="T39" fmla="*/ 52 h 118"/>
                <a:gd name="T40" fmla="*/ 150 w 216"/>
                <a:gd name="T41" fmla="*/ 52 h 118"/>
                <a:gd name="T42" fmla="*/ 150 w 216"/>
                <a:gd name="T43" fmla="*/ 60 h 118"/>
                <a:gd name="T44" fmla="*/ 150 w 216"/>
                <a:gd name="T45" fmla="*/ 74 h 118"/>
                <a:gd name="T46" fmla="*/ 142 w 216"/>
                <a:gd name="T47" fmla="*/ 94 h 118"/>
                <a:gd name="T48" fmla="*/ 130 w 216"/>
                <a:gd name="T49" fmla="*/ 76 h 118"/>
                <a:gd name="T50" fmla="*/ 120 w 216"/>
                <a:gd name="T51" fmla="*/ 64 h 118"/>
                <a:gd name="T52" fmla="*/ 116 w 216"/>
                <a:gd name="T53" fmla="*/ 50 h 118"/>
                <a:gd name="T54" fmla="*/ 112 w 216"/>
                <a:gd name="T55" fmla="*/ 38 h 118"/>
                <a:gd name="T56" fmla="*/ 114 w 216"/>
                <a:gd name="T57" fmla="*/ 26 h 118"/>
                <a:gd name="T58" fmla="*/ 112 w 216"/>
                <a:gd name="T59" fmla="*/ 24 h 118"/>
                <a:gd name="T60" fmla="*/ 112 w 216"/>
                <a:gd name="T61" fmla="*/ 22 h 118"/>
                <a:gd name="T62" fmla="*/ 108 w 216"/>
                <a:gd name="T63" fmla="*/ 18 h 118"/>
                <a:gd name="T64" fmla="*/ 106 w 216"/>
                <a:gd name="T65" fmla="*/ 22 h 118"/>
                <a:gd name="T66" fmla="*/ 106 w 216"/>
                <a:gd name="T67" fmla="*/ 24 h 118"/>
                <a:gd name="T68" fmla="*/ 104 w 216"/>
                <a:gd name="T69" fmla="*/ 26 h 118"/>
                <a:gd name="T70" fmla="*/ 106 w 216"/>
                <a:gd name="T71" fmla="*/ 38 h 118"/>
                <a:gd name="T72" fmla="*/ 100 w 216"/>
                <a:gd name="T73" fmla="*/ 50 h 118"/>
                <a:gd name="T74" fmla="*/ 92 w 216"/>
                <a:gd name="T75" fmla="*/ 76 h 118"/>
                <a:gd name="T76" fmla="*/ 70 w 216"/>
                <a:gd name="T77" fmla="*/ 94 h 118"/>
                <a:gd name="T78" fmla="*/ 76 w 216"/>
                <a:gd name="T79" fmla="*/ 76 h 118"/>
                <a:gd name="T80" fmla="*/ 72 w 216"/>
                <a:gd name="T81" fmla="*/ 72 h 118"/>
                <a:gd name="T82" fmla="*/ 68 w 216"/>
                <a:gd name="T83" fmla="*/ 60 h 118"/>
                <a:gd name="T84" fmla="*/ 68 w 216"/>
                <a:gd name="T85" fmla="*/ 52 h 118"/>
                <a:gd name="T86" fmla="*/ 58 w 216"/>
                <a:gd name="T87" fmla="*/ 52 h 118"/>
                <a:gd name="T88" fmla="*/ 60 w 216"/>
                <a:gd name="T89" fmla="*/ 60 h 118"/>
                <a:gd name="T90" fmla="*/ 58 w 216"/>
                <a:gd name="T91" fmla="*/ 74 h 118"/>
                <a:gd name="T92" fmla="*/ 50 w 216"/>
                <a:gd name="T93" fmla="*/ 94 h 118"/>
                <a:gd name="T94" fmla="*/ 40 w 216"/>
                <a:gd name="T95" fmla="*/ 76 h 118"/>
                <a:gd name="T96" fmla="*/ 28 w 216"/>
                <a:gd name="T97" fmla="*/ 64 h 118"/>
                <a:gd name="T98" fmla="*/ 26 w 216"/>
                <a:gd name="T99" fmla="*/ 58 h 118"/>
                <a:gd name="T100" fmla="*/ 24 w 216"/>
                <a:gd name="T101" fmla="*/ 36 h 118"/>
                <a:gd name="T102" fmla="*/ 20 w 216"/>
                <a:gd name="T103" fmla="*/ 22 h 118"/>
                <a:gd name="T104" fmla="*/ 22 w 216"/>
                <a:gd name="T105" fmla="*/ 8 h 118"/>
                <a:gd name="T106" fmla="*/ 22 w 216"/>
                <a:gd name="T107" fmla="*/ 8 h 118"/>
                <a:gd name="T108" fmla="*/ 20 w 216"/>
                <a:gd name="T109" fmla="*/ 4 h 118"/>
                <a:gd name="T110" fmla="*/ 16 w 216"/>
                <a:gd name="T111" fmla="*/ 0 h 118"/>
                <a:gd name="T112" fmla="*/ 12 w 216"/>
                <a:gd name="T113" fmla="*/ 4 h 118"/>
                <a:gd name="T114" fmla="*/ 14 w 216"/>
                <a:gd name="T115" fmla="*/ 6 h 118"/>
                <a:gd name="T116" fmla="*/ 10 w 216"/>
                <a:gd name="T117" fmla="*/ 8 h 118"/>
                <a:gd name="T118" fmla="*/ 14 w 216"/>
                <a:gd name="T119" fmla="*/ 22 h 118"/>
                <a:gd name="T120" fmla="*/ 10 w 216"/>
                <a:gd name="T121" fmla="*/ 36 h 118"/>
                <a:gd name="T122" fmla="*/ 8 w 216"/>
                <a:gd name="T123" fmla="*/ 6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 h="118">
                  <a:moveTo>
                    <a:pt x="0" y="118"/>
                  </a:moveTo>
                  <a:lnTo>
                    <a:pt x="0" y="118"/>
                  </a:lnTo>
                  <a:lnTo>
                    <a:pt x="216" y="118"/>
                  </a:lnTo>
                  <a:lnTo>
                    <a:pt x="216" y="118"/>
                  </a:lnTo>
                  <a:lnTo>
                    <a:pt x="208" y="106"/>
                  </a:lnTo>
                  <a:lnTo>
                    <a:pt x="208" y="96"/>
                  </a:lnTo>
                  <a:lnTo>
                    <a:pt x="208" y="60"/>
                  </a:lnTo>
                  <a:lnTo>
                    <a:pt x="212" y="54"/>
                  </a:lnTo>
                  <a:lnTo>
                    <a:pt x="208" y="46"/>
                  </a:lnTo>
                  <a:lnTo>
                    <a:pt x="208" y="36"/>
                  </a:lnTo>
                  <a:lnTo>
                    <a:pt x="210" y="32"/>
                  </a:lnTo>
                  <a:lnTo>
                    <a:pt x="204" y="22"/>
                  </a:lnTo>
                  <a:lnTo>
                    <a:pt x="202" y="22"/>
                  </a:lnTo>
                  <a:lnTo>
                    <a:pt x="202" y="22"/>
                  </a:lnTo>
                  <a:lnTo>
                    <a:pt x="204" y="16"/>
                  </a:lnTo>
                  <a:lnTo>
                    <a:pt x="206" y="8"/>
                  </a:lnTo>
                  <a:lnTo>
                    <a:pt x="206" y="8"/>
                  </a:lnTo>
                  <a:lnTo>
                    <a:pt x="204" y="8"/>
                  </a:lnTo>
                  <a:lnTo>
                    <a:pt x="204" y="8"/>
                  </a:lnTo>
                  <a:lnTo>
                    <a:pt x="202" y="6"/>
                  </a:lnTo>
                  <a:lnTo>
                    <a:pt x="202" y="6"/>
                  </a:lnTo>
                  <a:lnTo>
                    <a:pt x="204" y="4"/>
                  </a:lnTo>
                  <a:lnTo>
                    <a:pt x="204" y="4"/>
                  </a:lnTo>
                  <a:lnTo>
                    <a:pt x="202" y="0"/>
                  </a:lnTo>
                  <a:lnTo>
                    <a:pt x="200" y="0"/>
                  </a:lnTo>
                  <a:lnTo>
                    <a:pt x="200" y="0"/>
                  </a:lnTo>
                  <a:lnTo>
                    <a:pt x="198" y="0"/>
                  </a:lnTo>
                  <a:lnTo>
                    <a:pt x="196" y="4"/>
                  </a:lnTo>
                  <a:lnTo>
                    <a:pt x="196" y="4"/>
                  </a:lnTo>
                  <a:lnTo>
                    <a:pt x="196" y="6"/>
                  </a:lnTo>
                  <a:lnTo>
                    <a:pt x="196" y="6"/>
                  </a:lnTo>
                  <a:lnTo>
                    <a:pt x="196" y="8"/>
                  </a:lnTo>
                  <a:lnTo>
                    <a:pt x="194" y="8"/>
                  </a:lnTo>
                  <a:lnTo>
                    <a:pt x="194" y="8"/>
                  </a:lnTo>
                  <a:lnTo>
                    <a:pt x="194" y="8"/>
                  </a:lnTo>
                  <a:lnTo>
                    <a:pt x="196" y="16"/>
                  </a:lnTo>
                  <a:lnTo>
                    <a:pt x="196" y="22"/>
                  </a:lnTo>
                  <a:lnTo>
                    <a:pt x="196" y="22"/>
                  </a:lnTo>
                  <a:lnTo>
                    <a:pt x="190" y="32"/>
                  </a:lnTo>
                  <a:lnTo>
                    <a:pt x="192" y="36"/>
                  </a:lnTo>
                  <a:lnTo>
                    <a:pt x="192" y="46"/>
                  </a:lnTo>
                  <a:lnTo>
                    <a:pt x="188" y="54"/>
                  </a:lnTo>
                  <a:lnTo>
                    <a:pt x="190" y="58"/>
                  </a:lnTo>
                  <a:lnTo>
                    <a:pt x="184" y="58"/>
                  </a:lnTo>
                  <a:lnTo>
                    <a:pt x="184" y="76"/>
                  </a:lnTo>
                  <a:lnTo>
                    <a:pt x="178" y="76"/>
                  </a:lnTo>
                  <a:lnTo>
                    <a:pt x="178" y="94"/>
                  </a:lnTo>
                  <a:lnTo>
                    <a:pt x="162" y="94"/>
                  </a:lnTo>
                  <a:lnTo>
                    <a:pt x="162" y="82"/>
                  </a:lnTo>
                  <a:lnTo>
                    <a:pt x="166" y="76"/>
                  </a:lnTo>
                  <a:lnTo>
                    <a:pt x="166" y="76"/>
                  </a:lnTo>
                  <a:lnTo>
                    <a:pt x="160" y="76"/>
                  </a:lnTo>
                  <a:lnTo>
                    <a:pt x="160" y="74"/>
                  </a:lnTo>
                  <a:lnTo>
                    <a:pt x="162" y="72"/>
                  </a:lnTo>
                  <a:lnTo>
                    <a:pt x="156" y="64"/>
                  </a:lnTo>
                  <a:lnTo>
                    <a:pt x="156" y="64"/>
                  </a:lnTo>
                  <a:lnTo>
                    <a:pt x="158" y="60"/>
                  </a:lnTo>
                  <a:lnTo>
                    <a:pt x="160" y="52"/>
                  </a:lnTo>
                  <a:lnTo>
                    <a:pt x="160" y="52"/>
                  </a:lnTo>
                  <a:lnTo>
                    <a:pt x="158" y="52"/>
                  </a:lnTo>
                  <a:lnTo>
                    <a:pt x="158" y="52"/>
                  </a:lnTo>
                  <a:lnTo>
                    <a:pt x="150" y="52"/>
                  </a:lnTo>
                  <a:lnTo>
                    <a:pt x="150" y="52"/>
                  </a:lnTo>
                  <a:lnTo>
                    <a:pt x="150" y="52"/>
                  </a:lnTo>
                  <a:lnTo>
                    <a:pt x="150" y="52"/>
                  </a:lnTo>
                  <a:lnTo>
                    <a:pt x="150" y="60"/>
                  </a:lnTo>
                  <a:lnTo>
                    <a:pt x="152" y="64"/>
                  </a:lnTo>
                  <a:lnTo>
                    <a:pt x="146" y="72"/>
                  </a:lnTo>
                  <a:lnTo>
                    <a:pt x="150" y="74"/>
                  </a:lnTo>
                  <a:lnTo>
                    <a:pt x="150" y="76"/>
                  </a:lnTo>
                  <a:lnTo>
                    <a:pt x="142" y="76"/>
                  </a:lnTo>
                  <a:lnTo>
                    <a:pt x="142" y="94"/>
                  </a:lnTo>
                  <a:lnTo>
                    <a:pt x="126" y="94"/>
                  </a:lnTo>
                  <a:lnTo>
                    <a:pt x="126" y="82"/>
                  </a:lnTo>
                  <a:lnTo>
                    <a:pt x="130" y="76"/>
                  </a:lnTo>
                  <a:lnTo>
                    <a:pt x="130" y="76"/>
                  </a:lnTo>
                  <a:lnTo>
                    <a:pt x="120" y="76"/>
                  </a:lnTo>
                  <a:lnTo>
                    <a:pt x="120" y="64"/>
                  </a:lnTo>
                  <a:lnTo>
                    <a:pt x="124" y="60"/>
                  </a:lnTo>
                  <a:lnTo>
                    <a:pt x="116" y="60"/>
                  </a:lnTo>
                  <a:lnTo>
                    <a:pt x="116" y="50"/>
                  </a:lnTo>
                  <a:lnTo>
                    <a:pt x="118" y="46"/>
                  </a:lnTo>
                  <a:lnTo>
                    <a:pt x="112" y="38"/>
                  </a:lnTo>
                  <a:lnTo>
                    <a:pt x="112" y="38"/>
                  </a:lnTo>
                  <a:lnTo>
                    <a:pt x="112" y="38"/>
                  </a:lnTo>
                  <a:lnTo>
                    <a:pt x="112" y="32"/>
                  </a:lnTo>
                  <a:lnTo>
                    <a:pt x="114" y="26"/>
                  </a:lnTo>
                  <a:lnTo>
                    <a:pt x="114" y="24"/>
                  </a:lnTo>
                  <a:lnTo>
                    <a:pt x="112" y="24"/>
                  </a:lnTo>
                  <a:lnTo>
                    <a:pt x="112" y="24"/>
                  </a:lnTo>
                  <a:lnTo>
                    <a:pt x="112" y="24"/>
                  </a:lnTo>
                  <a:lnTo>
                    <a:pt x="112" y="24"/>
                  </a:lnTo>
                  <a:lnTo>
                    <a:pt x="112" y="22"/>
                  </a:lnTo>
                  <a:lnTo>
                    <a:pt x="112" y="22"/>
                  </a:lnTo>
                  <a:lnTo>
                    <a:pt x="110" y="18"/>
                  </a:lnTo>
                  <a:lnTo>
                    <a:pt x="108" y="18"/>
                  </a:lnTo>
                  <a:lnTo>
                    <a:pt x="108" y="18"/>
                  </a:lnTo>
                  <a:lnTo>
                    <a:pt x="106" y="18"/>
                  </a:lnTo>
                  <a:lnTo>
                    <a:pt x="106" y="22"/>
                  </a:lnTo>
                  <a:lnTo>
                    <a:pt x="106" y="22"/>
                  </a:lnTo>
                  <a:lnTo>
                    <a:pt x="106" y="24"/>
                  </a:lnTo>
                  <a:lnTo>
                    <a:pt x="106" y="24"/>
                  </a:lnTo>
                  <a:lnTo>
                    <a:pt x="104" y="24"/>
                  </a:lnTo>
                  <a:lnTo>
                    <a:pt x="104" y="24"/>
                  </a:lnTo>
                  <a:lnTo>
                    <a:pt x="104" y="26"/>
                  </a:lnTo>
                  <a:lnTo>
                    <a:pt x="104" y="26"/>
                  </a:lnTo>
                  <a:lnTo>
                    <a:pt x="104" y="32"/>
                  </a:lnTo>
                  <a:lnTo>
                    <a:pt x="106" y="38"/>
                  </a:lnTo>
                  <a:lnTo>
                    <a:pt x="104" y="38"/>
                  </a:lnTo>
                  <a:lnTo>
                    <a:pt x="98" y="46"/>
                  </a:lnTo>
                  <a:lnTo>
                    <a:pt x="100" y="50"/>
                  </a:lnTo>
                  <a:lnTo>
                    <a:pt x="100" y="60"/>
                  </a:lnTo>
                  <a:lnTo>
                    <a:pt x="92" y="60"/>
                  </a:lnTo>
                  <a:lnTo>
                    <a:pt x="92" y="76"/>
                  </a:lnTo>
                  <a:lnTo>
                    <a:pt x="86" y="76"/>
                  </a:lnTo>
                  <a:lnTo>
                    <a:pt x="86" y="94"/>
                  </a:lnTo>
                  <a:lnTo>
                    <a:pt x="70" y="94"/>
                  </a:lnTo>
                  <a:lnTo>
                    <a:pt x="70" y="82"/>
                  </a:lnTo>
                  <a:lnTo>
                    <a:pt x="76" y="76"/>
                  </a:lnTo>
                  <a:lnTo>
                    <a:pt x="76" y="76"/>
                  </a:lnTo>
                  <a:lnTo>
                    <a:pt x="68" y="76"/>
                  </a:lnTo>
                  <a:lnTo>
                    <a:pt x="68" y="74"/>
                  </a:lnTo>
                  <a:lnTo>
                    <a:pt x="72" y="72"/>
                  </a:lnTo>
                  <a:lnTo>
                    <a:pt x="66" y="64"/>
                  </a:lnTo>
                  <a:lnTo>
                    <a:pt x="66" y="64"/>
                  </a:lnTo>
                  <a:lnTo>
                    <a:pt x="68" y="60"/>
                  </a:lnTo>
                  <a:lnTo>
                    <a:pt x="68" y="52"/>
                  </a:lnTo>
                  <a:lnTo>
                    <a:pt x="68" y="52"/>
                  </a:lnTo>
                  <a:lnTo>
                    <a:pt x="68" y="52"/>
                  </a:lnTo>
                  <a:lnTo>
                    <a:pt x="68" y="52"/>
                  </a:lnTo>
                  <a:lnTo>
                    <a:pt x="60" y="52"/>
                  </a:lnTo>
                  <a:lnTo>
                    <a:pt x="58" y="52"/>
                  </a:lnTo>
                  <a:lnTo>
                    <a:pt x="58" y="52"/>
                  </a:lnTo>
                  <a:lnTo>
                    <a:pt x="58" y="52"/>
                  </a:lnTo>
                  <a:lnTo>
                    <a:pt x="60" y="60"/>
                  </a:lnTo>
                  <a:lnTo>
                    <a:pt x="60" y="64"/>
                  </a:lnTo>
                  <a:lnTo>
                    <a:pt x="54" y="72"/>
                  </a:lnTo>
                  <a:lnTo>
                    <a:pt x="58" y="74"/>
                  </a:lnTo>
                  <a:lnTo>
                    <a:pt x="58" y="76"/>
                  </a:lnTo>
                  <a:lnTo>
                    <a:pt x="50" y="76"/>
                  </a:lnTo>
                  <a:lnTo>
                    <a:pt x="50" y="94"/>
                  </a:lnTo>
                  <a:lnTo>
                    <a:pt x="34" y="94"/>
                  </a:lnTo>
                  <a:lnTo>
                    <a:pt x="34" y="82"/>
                  </a:lnTo>
                  <a:lnTo>
                    <a:pt x="40" y="76"/>
                  </a:lnTo>
                  <a:lnTo>
                    <a:pt x="40" y="76"/>
                  </a:lnTo>
                  <a:lnTo>
                    <a:pt x="28" y="76"/>
                  </a:lnTo>
                  <a:lnTo>
                    <a:pt x="28" y="64"/>
                  </a:lnTo>
                  <a:lnTo>
                    <a:pt x="34" y="58"/>
                  </a:lnTo>
                  <a:lnTo>
                    <a:pt x="34" y="58"/>
                  </a:lnTo>
                  <a:lnTo>
                    <a:pt x="26" y="58"/>
                  </a:lnTo>
                  <a:lnTo>
                    <a:pt x="30" y="54"/>
                  </a:lnTo>
                  <a:lnTo>
                    <a:pt x="24" y="46"/>
                  </a:lnTo>
                  <a:lnTo>
                    <a:pt x="24" y="36"/>
                  </a:lnTo>
                  <a:lnTo>
                    <a:pt x="26" y="32"/>
                  </a:lnTo>
                  <a:lnTo>
                    <a:pt x="22" y="22"/>
                  </a:lnTo>
                  <a:lnTo>
                    <a:pt x="20" y="22"/>
                  </a:lnTo>
                  <a:lnTo>
                    <a:pt x="20" y="22"/>
                  </a:lnTo>
                  <a:lnTo>
                    <a:pt x="22" y="16"/>
                  </a:lnTo>
                  <a:lnTo>
                    <a:pt x="22" y="8"/>
                  </a:lnTo>
                  <a:lnTo>
                    <a:pt x="22" y="8"/>
                  </a:lnTo>
                  <a:lnTo>
                    <a:pt x="22" y="8"/>
                  </a:lnTo>
                  <a:lnTo>
                    <a:pt x="22" y="8"/>
                  </a:lnTo>
                  <a:lnTo>
                    <a:pt x="20" y="6"/>
                  </a:lnTo>
                  <a:lnTo>
                    <a:pt x="20" y="6"/>
                  </a:lnTo>
                  <a:lnTo>
                    <a:pt x="20" y="4"/>
                  </a:lnTo>
                  <a:lnTo>
                    <a:pt x="20" y="4"/>
                  </a:lnTo>
                  <a:lnTo>
                    <a:pt x="18" y="0"/>
                  </a:lnTo>
                  <a:lnTo>
                    <a:pt x="16" y="0"/>
                  </a:lnTo>
                  <a:lnTo>
                    <a:pt x="16" y="0"/>
                  </a:lnTo>
                  <a:lnTo>
                    <a:pt x="14" y="0"/>
                  </a:lnTo>
                  <a:lnTo>
                    <a:pt x="12" y="4"/>
                  </a:lnTo>
                  <a:lnTo>
                    <a:pt x="12" y="4"/>
                  </a:lnTo>
                  <a:lnTo>
                    <a:pt x="14" y="6"/>
                  </a:lnTo>
                  <a:lnTo>
                    <a:pt x="14" y="6"/>
                  </a:lnTo>
                  <a:lnTo>
                    <a:pt x="12" y="8"/>
                  </a:lnTo>
                  <a:lnTo>
                    <a:pt x="10" y="8"/>
                  </a:lnTo>
                  <a:lnTo>
                    <a:pt x="10" y="8"/>
                  </a:lnTo>
                  <a:lnTo>
                    <a:pt x="10" y="8"/>
                  </a:lnTo>
                  <a:lnTo>
                    <a:pt x="12" y="16"/>
                  </a:lnTo>
                  <a:lnTo>
                    <a:pt x="14" y="22"/>
                  </a:lnTo>
                  <a:lnTo>
                    <a:pt x="12" y="22"/>
                  </a:lnTo>
                  <a:lnTo>
                    <a:pt x="6" y="32"/>
                  </a:lnTo>
                  <a:lnTo>
                    <a:pt x="10" y="36"/>
                  </a:lnTo>
                  <a:lnTo>
                    <a:pt x="10" y="46"/>
                  </a:lnTo>
                  <a:lnTo>
                    <a:pt x="4" y="54"/>
                  </a:lnTo>
                  <a:lnTo>
                    <a:pt x="8" y="60"/>
                  </a:lnTo>
                  <a:lnTo>
                    <a:pt x="8" y="106"/>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1"/>
            <p:cNvSpPr>
              <a:spLocks noEditPoints="1"/>
            </p:cNvSpPr>
            <p:nvPr/>
          </p:nvSpPr>
          <p:spPr bwMode="auto">
            <a:xfrm>
              <a:off x="3729037" y="1738313"/>
              <a:ext cx="485775" cy="330200"/>
            </a:xfrm>
            <a:custGeom>
              <a:avLst/>
              <a:gdLst>
                <a:gd name="T0" fmla="*/ 252 w 306"/>
                <a:gd name="T1" fmla="*/ 0 h 208"/>
                <a:gd name="T2" fmla="*/ 228 w 306"/>
                <a:gd name="T3" fmla="*/ 150 h 208"/>
                <a:gd name="T4" fmla="*/ 220 w 306"/>
                <a:gd name="T5" fmla="*/ 152 h 208"/>
                <a:gd name="T6" fmla="*/ 226 w 306"/>
                <a:gd name="T7" fmla="*/ 0 h 208"/>
                <a:gd name="T8" fmla="*/ 86 w 306"/>
                <a:gd name="T9" fmla="*/ 190 h 208"/>
                <a:gd name="T10" fmla="*/ 78 w 306"/>
                <a:gd name="T11" fmla="*/ 190 h 208"/>
                <a:gd name="T12" fmla="*/ 82 w 306"/>
                <a:gd name="T13" fmla="*/ 0 h 208"/>
                <a:gd name="T14" fmla="*/ 52 w 306"/>
                <a:gd name="T15" fmla="*/ 196 h 208"/>
                <a:gd name="T16" fmla="*/ 38 w 306"/>
                <a:gd name="T17" fmla="*/ 198 h 208"/>
                <a:gd name="T18" fmla="*/ 0 w 306"/>
                <a:gd name="T19" fmla="*/ 202 h 208"/>
                <a:gd name="T20" fmla="*/ 0 w 306"/>
                <a:gd name="T21" fmla="*/ 208 h 208"/>
                <a:gd name="T22" fmla="*/ 54 w 306"/>
                <a:gd name="T23" fmla="*/ 202 h 208"/>
                <a:gd name="T24" fmla="*/ 140 w 306"/>
                <a:gd name="T25" fmla="*/ 186 h 208"/>
                <a:gd name="T26" fmla="*/ 246 w 306"/>
                <a:gd name="T27" fmla="*/ 156 h 208"/>
                <a:gd name="T28" fmla="*/ 306 w 306"/>
                <a:gd name="T29" fmla="*/ 116 h 208"/>
                <a:gd name="T30" fmla="*/ 280 w 306"/>
                <a:gd name="T31" fmla="*/ 128 h 208"/>
                <a:gd name="T32" fmla="*/ 252 w 306"/>
                <a:gd name="T33" fmla="*/ 140 h 208"/>
                <a:gd name="T34" fmla="*/ 140 w 306"/>
                <a:gd name="T35" fmla="*/ 126 h 208"/>
                <a:gd name="T36" fmla="*/ 112 w 306"/>
                <a:gd name="T37" fmla="*/ 134 h 208"/>
                <a:gd name="T38" fmla="*/ 140 w 306"/>
                <a:gd name="T39" fmla="*/ 154 h 208"/>
                <a:gd name="T40" fmla="*/ 104 w 306"/>
                <a:gd name="T41" fmla="*/ 164 h 208"/>
                <a:gd name="T42" fmla="*/ 148 w 306"/>
                <a:gd name="T43" fmla="*/ 98 h 208"/>
                <a:gd name="T44" fmla="*/ 140 w 306"/>
                <a:gd name="T45" fmla="*/ 32 h 208"/>
                <a:gd name="T46" fmla="*/ 112 w 306"/>
                <a:gd name="T47" fmla="*/ 52 h 208"/>
                <a:gd name="T48" fmla="*/ 140 w 306"/>
                <a:gd name="T49" fmla="*/ 60 h 208"/>
                <a:gd name="T50" fmla="*/ 112 w 306"/>
                <a:gd name="T51" fmla="*/ 80 h 208"/>
                <a:gd name="T52" fmla="*/ 104 w 306"/>
                <a:gd name="T53" fmla="*/ 24 h 208"/>
                <a:gd name="T54" fmla="*/ 140 w 306"/>
                <a:gd name="T55" fmla="*/ 32 h 208"/>
                <a:gd name="T56" fmla="*/ 196 w 306"/>
                <a:gd name="T57" fmla="*/ 126 h 208"/>
                <a:gd name="T58" fmla="*/ 168 w 306"/>
                <a:gd name="T59" fmla="*/ 134 h 208"/>
                <a:gd name="T60" fmla="*/ 196 w 306"/>
                <a:gd name="T61" fmla="*/ 154 h 208"/>
                <a:gd name="T62" fmla="*/ 160 w 306"/>
                <a:gd name="T63" fmla="*/ 164 h 208"/>
                <a:gd name="T64" fmla="*/ 204 w 306"/>
                <a:gd name="T65" fmla="*/ 98 h 208"/>
                <a:gd name="T66" fmla="*/ 196 w 306"/>
                <a:gd name="T67" fmla="*/ 32 h 208"/>
                <a:gd name="T68" fmla="*/ 168 w 306"/>
                <a:gd name="T69" fmla="*/ 52 h 208"/>
                <a:gd name="T70" fmla="*/ 196 w 306"/>
                <a:gd name="T71" fmla="*/ 60 h 208"/>
                <a:gd name="T72" fmla="*/ 168 w 306"/>
                <a:gd name="T73" fmla="*/ 80 h 208"/>
                <a:gd name="T74" fmla="*/ 160 w 306"/>
                <a:gd name="T75" fmla="*/ 24 h 208"/>
                <a:gd name="T76" fmla="*/ 196 w 306"/>
                <a:gd name="T77" fmla="*/ 3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6" h="208">
                  <a:moveTo>
                    <a:pt x="252" y="140"/>
                  </a:moveTo>
                  <a:lnTo>
                    <a:pt x="252" y="0"/>
                  </a:lnTo>
                  <a:lnTo>
                    <a:pt x="228" y="0"/>
                  </a:lnTo>
                  <a:lnTo>
                    <a:pt x="228" y="150"/>
                  </a:lnTo>
                  <a:lnTo>
                    <a:pt x="228" y="150"/>
                  </a:lnTo>
                  <a:lnTo>
                    <a:pt x="220" y="152"/>
                  </a:lnTo>
                  <a:lnTo>
                    <a:pt x="220" y="6"/>
                  </a:lnTo>
                  <a:lnTo>
                    <a:pt x="226" y="0"/>
                  </a:lnTo>
                  <a:lnTo>
                    <a:pt x="86" y="0"/>
                  </a:lnTo>
                  <a:lnTo>
                    <a:pt x="86" y="190"/>
                  </a:lnTo>
                  <a:lnTo>
                    <a:pt x="86" y="190"/>
                  </a:lnTo>
                  <a:lnTo>
                    <a:pt x="78" y="190"/>
                  </a:lnTo>
                  <a:lnTo>
                    <a:pt x="78" y="6"/>
                  </a:lnTo>
                  <a:lnTo>
                    <a:pt x="82" y="0"/>
                  </a:lnTo>
                  <a:lnTo>
                    <a:pt x="52" y="0"/>
                  </a:lnTo>
                  <a:lnTo>
                    <a:pt x="52" y="196"/>
                  </a:lnTo>
                  <a:lnTo>
                    <a:pt x="52" y="196"/>
                  </a:lnTo>
                  <a:lnTo>
                    <a:pt x="38" y="198"/>
                  </a:lnTo>
                  <a:lnTo>
                    <a:pt x="38" y="198"/>
                  </a:lnTo>
                  <a:lnTo>
                    <a:pt x="0" y="202"/>
                  </a:lnTo>
                  <a:lnTo>
                    <a:pt x="0" y="208"/>
                  </a:lnTo>
                  <a:lnTo>
                    <a:pt x="0" y="208"/>
                  </a:lnTo>
                  <a:lnTo>
                    <a:pt x="24" y="206"/>
                  </a:lnTo>
                  <a:lnTo>
                    <a:pt x="54" y="202"/>
                  </a:lnTo>
                  <a:lnTo>
                    <a:pt x="94" y="196"/>
                  </a:lnTo>
                  <a:lnTo>
                    <a:pt x="140" y="186"/>
                  </a:lnTo>
                  <a:lnTo>
                    <a:pt x="190" y="172"/>
                  </a:lnTo>
                  <a:lnTo>
                    <a:pt x="246" y="156"/>
                  </a:lnTo>
                  <a:lnTo>
                    <a:pt x="306" y="134"/>
                  </a:lnTo>
                  <a:lnTo>
                    <a:pt x="306" y="116"/>
                  </a:lnTo>
                  <a:lnTo>
                    <a:pt x="306" y="116"/>
                  </a:lnTo>
                  <a:lnTo>
                    <a:pt x="280" y="128"/>
                  </a:lnTo>
                  <a:lnTo>
                    <a:pt x="252" y="140"/>
                  </a:lnTo>
                  <a:lnTo>
                    <a:pt x="252" y="140"/>
                  </a:lnTo>
                  <a:close/>
                  <a:moveTo>
                    <a:pt x="140" y="106"/>
                  </a:moveTo>
                  <a:lnTo>
                    <a:pt x="140" y="126"/>
                  </a:lnTo>
                  <a:lnTo>
                    <a:pt x="112" y="126"/>
                  </a:lnTo>
                  <a:lnTo>
                    <a:pt x="112" y="134"/>
                  </a:lnTo>
                  <a:lnTo>
                    <a:pt x="140" y="134"/>
                  </a:lnTo>
                  <a:lnTo>
                    <a:pt x="140" y="154"/>
                  </a:lnTo>
                  <a:lnTo>
                    <a:pt x="112" y="154"/>
                  </a:lnTo>
                  <a:lnTo>
                    <a:pt x="104" y="164"/>
                  </a:lnTo>
                  <a:lnTo>
                    <a:pt x="104" y="98"/>
                  </a:lnTo>
                  <a:lnTo>
                    <a:pt x="148" y="98"/>
                  </a:lnTo>
                  <a:lnTo>
                    <a:pt x="140" y="106"/>
                  </a:lnTo>
                  <a:close/>
                  <a:moveTo>
                    <a:pt x="140" y="32"/>
                  </a:moveTo>
                  <a:lnTo>
                    <a:pt x="140" y="52"/>
                  </a:lnTo>
                  <a:lnTo>
                    <a:pt x="112" y="52"/>
                  </a:lnTo>
                  <a:lnTo>
                    <a:pt x="112" y="60"/>
                  </a:lnTo>
                  <a:lnTo>
                    <a:pt x="140" y="60"/>
                  </a:lnTo>
                  <a:lnTo>
                    <a:pt x="140" y="80"/>
                  </a:lnTo>
                  <a:lnTo>
                    <a:pt x="112" y="80"/>
                  </a:lnTo>
                  <a:lnTo>
                    <a:pt x="104" y="90"/>
                  </a:lnTo>
                  <a:lnTo>
                    <a:pt x="104" y="24"/>
                  </a:lnTo>
                  <a:lnTo>
                    <a:pt x="148" y="24"/>
                  </a:lnTo>
                  <a:lnTo>
                    <a:pt x="140" y="32"/>
                  </a:lnTo>
                  <a:close/>
                  <a:moveTo>
                    <a:pt x="196" y="106"/>
                  </a:moveTo>
                  <a:lnTo>
                    <a:pt x="196" y="126"/>
                  </a:lnTo>
                  <a:lnTo>
                    <a:pt x="168" y="126"/>
                  </a:lnTo>
                  <a:lnTo>
                    <a:pt x="168" y="134"/>
                  </a:lnTo>
                  <a:lnTo>
                    <a:pt x="196" y="134"/>
                  </a:lnTo>
                  <a:lnTo>
                    <a:pt x="196" y="154"/>
                  </a:lnTo>
                  <a:lnTo>
                    <a:pt x="168" y="154"/>
                  </a:lnTo>
                  <a:lnTo>
                    <a:pt x="160" y="164"/>
                  </a:lnTo>
                  <a:lnTo>
                    <a:pt x="160" y="98"/>
                  </a:lnTo>
                  <a:lnTo>
                    <a:pt x="204" y="98"/>
                  </a:lnTo>
                  <a:lnTo>
                    <a:pt x="196" y="106"/>
                  </a:lnTo>
                  <a:close/>
                  <a:moveTo>
                    <a:pt x="196" y="32"/>
                  </a:moveTo>
                  <a:lnTo>
                    <a:pt x="196" y="52"/>
                  </a:lnTo>
                  <a:lnTo>
                    <a:pt x="168" y="52"/>
                  </a:lnTo>
                  <a:lnTo>
                    <a:pt x="168" y="60"/>
                  </a:lnTo>
                  <a:lnTo>
                    <a:pt x="196" y="60"/>
                  </a:lnTo>
                  <a:lnTo>
                    <a:pt x="196" y="80"/>
                  </a:lnTo>
                  <a:lnTo>
                    <a:pt x="168" y="80"/>
                  </a:lnTo>
                  <a:lnTo>
                    <a:pt x="160" y="90"/>
                  </a:lnTo>
                  <a:lnTo>
                    <a:pt x="160" y="24"/>
                  </a:lnTo>
                  <a:lnTo>
                    <a:pt x="204" y="24"/>
                  </a:lnTo>
                  <a:lnTo>
                    <a:pt x="196"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52"/>
            <p:cNvSpPr>
              <a:spLocks/>
            </p:cNvSpPr>
            <p:nvPr/>
          </p:nvSpPr>
          <p:spPr bwMode="auto">
            <a:xfrm>
              <a:off x="3983037" y="1776413"/>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53"/>
            <p:cNvSpPr>
              <a:spLocks/>
            </p:cNvSpPr>
            <p:nvPr/>
          </p:nvSpPr>
          <p:spPr bwMode="auto">
            <a:xfrm>
              <a:off x="3983037" y="1776413"/>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54"/>
            <p:cNvSpPr>
              <a:spLocks/>
            </p:cNvSpPr>
            <p:nvPr/>
          </p:nvSpPr>
          <p:spPr bwMode="auto">
            <a:xfrm>
              <a:off x="3894137" y="1776413"/>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55"/>
            <p:cNvSpPr>
              <a:spLocks/>
            </p:cNvSpPr>
            <p:nvPr/>
          </p:nvSpPr>
          <p:spPr bwMode="auto">
            <a:xfrm>
              <a:off x="3894137" y="1776413"/>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56"/>
            <p:cNvSpPr>
              <a:spLocks/>
            </p:cNvSpPr>
            <p:nvPr/>
          </p:nvSpPr>
          <p:spPr bwMode="auto">
            <a:xfrm>
              <a:off x="3983037" y="1893888"/>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57"/>
            <p:cNvSpPr>
              <a:spLocks/>
            </p:cNvSpPr>
            <p:nvPr/>
          </p:nvSpPr>
          <p:spPr bwMode="auto">
            <a:xfrm>
              <a:off x="3983037" y="1893888"/>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58"/>
            <p:cNvSpPr>
              <a:spLocks/>
            </p:cNvSpPr>
            <p:nvPr/>
          </p:nvSpPr>
          <p:spPr bwMode="auto">
            <a:xfrm>
              <a:off x="3894137" y="1893888"/>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59"/>
            <p:cNvSpPr>
              <a:spLocks/>
            </p:cNvSpPr>
            <p:nvPr/>
          </p:nvSpPr>
          <p:spPr bwMode="auto">
            <a:xfrm>
              <a:off x="3894137" y="1893888"/>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60"/>
            <p:cNvSpPr>
              <a:spLocks/>
            </p:cNvSpPr>
            <p:nvPr/>
          </p:nvSpPr>
          <p:spPr bwMode="auto">
            <a:xfrm>
              <a:off x="3776662" y="2103438"/>
              <a:ext cx="158750" cy="111125"/>
            </a:xfrm>
            <a:custGeom>
              <a:avLst/>
              <a:gdLst>
                <a:gd name="T0" fmla="*/ 100 w 100"/>
                <a:gd name="T1" fmla="*/ 0 h 70"/>
                <a:gd name="T2" fmla="*/ 74 w 100"/>
                <a:gd name="T3" fmla="*/ 0 h 70"/>
                <a:gd name="T4" fmla="*/ 78 w 100"/>
                <a:gd name="T5" fmla="*/ 4 h 70"/>
                <a:gd name="T6" fmla="*/ 78 w 100"/>
                <a:gd name="T7" fmla="*/ 6 h 70"/>
                <a:gd name="T8" fmla="*/ 78 w 100"/>
                <a:gd name="T9" fmla="*/ 38 h 70"/>
                <a:gd name="T10" fmla="*/ 22 w 100"/>
                <a:gd name="T11" fmla="*/ 0 h 70"/>
                <a:gd name="T12" fmla="*/ 0 w 100"/>
                <a:gd name="T13" fmla="*/ 0 h 70"/>
                <a:gd name="T14" fmla="*/ 2 w 100"/>
                <a:gd name="T15" fmla="*/ 6 h 70"/>
                <a:gd name="T16" fmla="*/ 2 w 100"/>
                <a:gd name="T17" fmla="*/ 64 h 70"/>
                <a:gd name="T18" fmla="*/ 0 w 100"/>
                <a:gd name="T19" fmla="*/ 70 h 70"/>
                <a:gd name="T20" fmla="*/ 26 w 100"/>
                <a:gd name="T21" fmla="*/ 70 h 70"/>
                <a:gd name="T22" fmla="*/ 24 w 100"/>
                <a:gd name="T23" fmla="*/ 64 h 70"/>
                <a:gd name="T24" fmla="*/ 24 w 100"/>
                <a:gd name="T25" fmla="*/ 22 h 70"/>
                <a:gd name="T26" fmla="*/ 78 w 100"/>
                <a:gd name="T27" fmla="*/ 60 h 70"/>
                <a:gd name="T28" fmla="*/ 78 w 100"/>
                <a:gd name="T29" fmla="*/ 64 h 70"/>
                <a:gd name="T30" fmla="*/ 76 w 100"/>
                <a:gd name="T31" fmla="*/ 70 h 70"/>
                <a:gd name="T32" fmla="*/ 100 w 100"/>
                <a:gd name="T33" fmla="*/ 70 h 70"/>
                <a:gd name="T34" fmla="*/ 98 w 100"/>
                <a:gd name="T35" fmla="*/ 64 h 70"/>
                <a:gd name="T36" fmla="*/ 98 w 100"/>
                <a:gd name="T37" fmla="*/ 6 h 70"/>
                <a:gd name="T38" fmla="*/ 100 w 100"/>
                <a:gd name="T39" fmla="*/ 0 h 70"/>
                <a:gd name="T40" fmla="*/ 100 w 100"/>
                <a:gd name="T4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70">
                  <a:moveTo>
                    <a:pt x="100" y="0"/>
                  </a:moveTo>
                  <a:lnTo>
                    <a:pt x="74" y="0"/>
                  </a:lnTo>
                  <a:lnTo>
                    <a:pt x="78" y="4"/>
                  </a:lnTo>
                  <a:lnTo>
                    <a:pt x="78" y="6"/>
                  </a:lnTo>
                  <a:lnTo>
                    <a:pt x="78" y="38"/>
                  </a:lnTo>
                  <a:lnTo>
                    <a:pt x="22" y="0"/>
                  </a:lnTo>
                  <a:lnTo>
                    <a:pt x="0" y="0"/>
                  </a:lnTo>
                  <a:lnTo>
                    <a:pt x="2" y="6"/>
                  </a:lnTo>
                  <a:lnTo>
                    <a:pt x="2" y="64"/>
                  </a:lnTo>
                  <a:lnTo>
                    <a:pt x="0" y="70"/>
                  </a:lnTo>
                  <a:lnTo>
                    <a:pt x="26" y="70"/>
                  </a:lnTo>
                  <a:lnTo>
                    <a:pt x="24" y="64"/>
                  </a:lnTo>
                  <a:lnTo>
                    <a:pt x="24" y="22"/>
                  </a:lnTo>
                  <a:lnTo>
                    <a:pt x="78" y="60"/>
                  </a:lnTo>
                  <a:lnTo>
                    <a:pt x="78" y="64"/>
                  </a:lnTo>
                  <a:lnTo>
                    <a:pt x="76" y="70"/>
                  </a:lnTo>
                  <a:lnTo>
                    <a:pt x="100" y="70"/>
                  </a:lnTo>
                  <a:lnTo>
                    <a:pt x="98" y="64"/>
                  </a:lnTo>
                  <a:lnTo>
                    <a:pt x="98" y="6"/>
                  </a:lnTo>
                  <a:lnTo>
                    <a:pt x="100" y="0"/>
                  </a:lnTo>
                  <a:lnTo>
                    <a:pt x="10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61"/>
            <p:cNvSpPr>
              <a:spLocks/>
            </p:cNvSpPr>
            <p:nvPr/>
          </p:nvSpPr>
          <p:spPr bwMode="auto">
            <a:xfrm>
              <a:off x="3963987" y="2103438"/>
              <a:ext cx="38100" cy="111125"/>
            </a:xfrm>
            <a:custGeom>
              <a:avLst/>
              <a:gdLst>
                <a:gd name="T0" fmla="*/ 24 w 24"/>
                <a:gd name="T1" fmla="*/ 0 h 70"/>
                <a:gd name="T2" fmla="*/ 0 w 24"/>
                <a:gd name="T3" fmla="*/ 0 h 70"/>
                <a:gd name="T4" fmla="*/ 2 w 24"/>
                <a:gd name="T5" fmla="*/ 4 h 70"/>
                <a:gd name="T6" fmla="*/ 2 w 24"/>
                <a:gd name="T7" fmla="*/ 6 h 70"/>
                <a:gd name="T8" fmla="*/ 2 w 24"/>
                <a:gd name="T9" fmla="*/ 64 h 70"/>
                <a:gd name="T10" fmla="*/ 0 w 24"/>
                <a:gd name="T11" fmla="*/ 70 h 70"/>
                <a:gd name="T12" fmla="*/ 24 w 24"/>
                <a:gd name="T13" fmla="*/ 70 h 70"/>
                <a:gd name="T14" fmla="*/ 22 w 24"/>
                <a:gd name="T15" fmla="*/ 64 h 70"/>
                <a:gd name="T16" fmla="*/ 22 w 24"/>
                <a:gd name="T17" fmla="*/ 6 h 70"/>
                <a:gd name="T18" fmla="*/ 24 w 24"/>
                <a:gd name="T19" fmla="*/ 0 h 70"/>
                <a:gd name="T20" fmla="*/ 24 w 24"/>
                <a:gd name="T2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70">
                  <a:moveTo>
                    <a:pt x="24" y="0"/>
                  </a:moveTo>
                  <a:lnTo>
                    <a:pt x="0" y="0"/>
                  </a:lnTo>
                  <a:lnTo>
                    <a:pt x="2" y="4"/>
                  </a:lnTo>
                  <a:lnTo>
                    <a:pt x="2" y="6"/>
                  </a:lnTo>
                  <a:lnTo>
                    <a:pt x="2" y="64"/>
                  </a:lnTo>
                  <a:lnTo>
                    <a:pt x="0" y="70"/>
                  </a:lnTo>
                  <a:lnTo>
                    <a:pt x="24" y="70"/>
                  </a:lnTo>
                  <a:lnTo>
                    <a:pt x="22" y="64"/>
                  </a:lnTo>
                  <a:lnTo>
                    <a:pt x="22" y="6"/>
                  </a:lnTo>
                  <a:lnTo>
                    <a:pt x="24" y="0"/>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62"/>
            <p:cNvSpPr>
              <a:spLocks/>
            </p:cNvSpPr>
            <p:nvPr/>
          </p:nvSpPr>
          <p:spPr bwMode="auto">
            <a:xfrm>
              <a:off x="4030662" y="2103438"/>
              <a:ext cx="139700" cy="111125"/>
            </a:xfrm>
            <a:custGeom>
              <a:avLst/>
              <a:gdLst>
                <a:gd name="T0" fmla="*/ 88 w 88"/>
                <a:gd name="T1" fmla="*/ 0 h 70"/>
                <a:gd name="T2" fmla="*/ 62 w 88"/>
                <a:gd name="T3" fmla="*/ 0 h 70"/>
                <a:gd name="T4" fmla="*/ 64 w 88"/>
                <a:gd name="T5" fmla="*/ 6 h 70"/>
                <a:gd name="T6" fmla="*/ 64 w 88"/>
                <a:gd name="T7" fmla="*/ 54 h 70"/>
                <a:gd name="T8" fmla="*/ 22 w 88"/>
                <a:gd name="T9" fmla="*/ 54 h 70"/>
                <a:gd name="T10" fmla="*/ 22 w 88"/>
                <a:gd name="T11" fmla="*/ 6 h 70"/>
                <a:gd name="T12" fmla="*/ 24 w 88"/>
                <a:gd name="T13" fmla="*/ 0 h 70"/>
                <a:gd name="T14" fmla="*/ 0 w 88"/>
                <a:gd name="T15" fmla="*/ 0 h 70"/>
                <a:gd name="T16" fmla="*/ 2 w 88"/>
                <a:gd name="T17" fmla="*/ 6 h 70"/>
                <a:gd name="T18" fmla="*/ 2 w 88"/>
                <a:gd name="T19" fmla="*/ 58 h 70"/>
                <a:gd name="T20" fmla="*/ 18 w 88"/>
                <a:gd name="T21" fmla="*/ 70 h 70"/>
                <a:gd name="T22" fmla="*/ 68 w 88"/>
                <a:gd name="T23" fmla="*/ 70 h 70"/>
                <a:gd name="T24" fmla="*/ 84 w 88"/>
                <a:gd name="T25" fmla="*/ 58 h 70"/>
                <a:gd name="T26" fmla="*/ 84 w 88"/>
                <a:gd name="T27" fmla="*/ 6 h 70"/>
                <a:gd name="T28" fmla="*/ 88 w 88"/>
                <a:gd name="T29" fmla="*/ 0 h 70"/>
                <a:gd name="T30" fmla="*/ 88 w 88"/>
                <a:gd name="T3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70">
                  <a:moveTo>
                    <a:pt x="88" y="0"/>
                  </a:moveTo>
                  <a:lnTo>
                    <a:pt x="62" y="0"/>
                  </a:lnTo>
                  <a:lnTo>
                    <a:pt x="64" y="6"/>
                  </a:lnTo>
                  <a:lnTo>
                    <a:pt x="64" y="54"/>
                  </a:lnTo>
                  <a:lnTo>
                    <a:pt x="22" y="54"/>
                  </a:lnTo>
                  <a:lnTo>
                    <a:pt x="22" y="6"/>
                  </a:lnTo>
                  <a:lnTo>
                    <a:pt x="24" y="0"/>
                  </a:lnTo>
                  <a:lnTo>
                    <a:pt x="0" y="0"/>
                  </a:lnTo>
                  <a:lnTo>
                    <a:pt x="2" y="6"/>
                  </a:lnTo>
                  <a:lnTo>
                    <a:pt x="2" y="58"/>
                  </a:lnTo>
                  <a:lnTo>
                    <a:pt x="18" y="70"/>
                  </a:lnTo>
                  <a:lnTo>
                    <a:pt x="68" y="70"/>
                  </a:lnTo>
                  <a:lnTo>
                    <a:pt x="84" y="58"/>
                  </a:lnTo>
                  <a:lnTo>
                    <a:pt x="84" y="6"/>
                  </a:lnTo>
                  <a:lnTo>
                    <a:pt x="88" y="0"/>
                  </a:lnTo>
                  <a:lnTo>
                    <a:pt x="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Slide Number Placeholder 3"/>
          <p:cNvSpPr>
            <a:spLocks noGrp="1"/>
          </p:cNvSpPr>
          <p:nvPr>
            <p:ph type="sldNum" sz="quarter" idx="11"/>
          </p:nvPr>
        </p:nvSpPr>
        <p:spPr/>
        <p:txBody>
          <a:bodyPr/>
          <a:lstStyle/>
          <a:p>
            <a:pPr>
              <a:defRPr/>
            </a:pPr>
            <a:fld id="{D2411FC8-29D2-4C2C-9F78-B5B6D1C244CE}" type="slidenum">
              <a:rPr lang="en-US" altLang="en-US" smtClean="0"/>
              <a:pPr>
                <a:defRPr/>
              </a:pPr>
              <a:t>‹#›</a:t>
            </a:fld>
            <a:endParaRPr lang="en-US" altLang="en-US" dirty="0"/>
          </a:p>
        </p:txBody>
      </p:sp>
      <p:sp>
        <p:nvSpPr>
          <p:cNvPr id="25" name="Footer Placeholder 2"/>
          <p:cNvSpPr>
            <a:spLocks noGrp="1"/>
          </p:cNvSpPr>
          <p:nvPr>
            <p:ph type="ftr" sz="quarter" idx="3"/>
          </p:nvPr>
        </p:nvSpPr>
        <p:spPr>
          <a:xfrm>
            <a:off x="913346" y="6326765"/>
            <a:ext cx="6630454" cy="302665"/>
          </a:xfrm>
          <a:prstGeom prst="rect">
            <a:avLst/>
          </a:prstGeom>
        </p:spPr>
        <p:txBody>
          <a:bodyPr vert="horz" lIns="91440" tIns="45720" rIns="91440" bIns="45720" rtlCol="0" anchor="ctr"/>
          <a:lstStyle>
            <a:lvl1pPr algn="l">
              <a:defRPr sz="1200">
                <a:solidFill>
                  <a:schemeClr val="bg1"/>
                </a:solidFill>
              </a:defRPr>
            </a:lvl1pPr>
          </a:lstStyle>
          <a:p>
            <a:r>
              <a:rPr lang="en-US"/>
              <a:t>Presentation Footer – Edit in Insert Menu &gt; Header &amp; Footer (then Apply to All)</a:t>
            </a:r>
            <a:endParaRPr lang="en-US" dirty="0"/>
          </a:p>
        </p:txBody>
      </p:sp>
    </p:spTree>
    <p:extLst>
      <p:ext uri="{BB962C8B-B14F-4D97-AF65-F5344CB8AC3E}">
        <p14:creationId xmlns:p14="http://schemas.microsoft.com/office/powerpoint/2010/main" val="2305268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18" name="bk object 18"/>
          <p:cNvSpPr/>
          <p:nvPr/>
        </p:nvSpPr>
        <p:spPr>
          <a:xfrm>
            <a:off x="0" y="4670425"/>
            <a:ext cx="9144000" cy="1498600"/>
          </a:xfrm>
          <a:custGeom>
            <a:avLst/>
            <a:gdLst/>
            <a:ahLst/>
            <a:cxnLst/>
            <a:rect l="l" t="t" r="r" b="b"/>
            <a:pathLst>
              <a:path w="12192000" h="1498600">
                <a:moveTo>
                  <a:pt x="0" y="1498600"/>
                </a:moveTo>
                <a:lnTo>
                  <a:pt x="12192000" y="1498600"/>
                </a:lnTo>
                <a:lnTo>
                  <a:pt x="12192000" y="0"/>
                </a:lnTo>
                <a:lnTo>
                  <a:pt x="0" y="0"/>
                </a:lnTo>
                <a:lnTo>
                  <a:pt x="0" y="1498600"/>
                </a:lnTo>
                <a:close/>
              </a:path>
            </a:pathLst>
          </a:custGeom>
          <a:solidFill>
            <a:srgbClr val="FFFFFF"/>
          </a:solidFill>
        </p:spPr>
        <p:txBody>
          <a:bodyPr wrap="square" lIns="0" tIns="0" rIns="0" bIns="0" rtlCol="0"/>
          <a:lstStyle/>
          <a:p>
            <a:endParaRPr sz="1800"/>
          </a:p>
        </p:txBody>
      </p:sp>
      <p:grpSp>
        <p:nvGrpSpPr>
          <p:cNvPr id="7" name="Group 6"/>
          <p:cNvGrpSpPr>
            <a:grpSpLocks noChangeAspect="1"/>
          </p:cNvGrpSpPr>
          <p:nvPr userDrawn="1"/>
        </p:nvGrpSpPr>
        <p:grpSpPr>
          <a:xfrm>
            <a:off x="8358964" y="5791200"/>
            <a:ext cx="480236" cy="838230"/>
            <a:chOff x="3709987" y="1414463"/>
            <a:chExt cx="523875" cy="914400"/>
          </a:xfrm>
        </p:grpSpPr>
        <p:sp>
          <p:nvSpPr>
            <p:cNvPr id="8" name="Freeform 45"/>
            <p:cNvSpPr>
              <a:spLocks/>
            </p:cNvSpPr>
            <p:nvPr/>
          </p:nvSpPr>
          <p:spPr bwMode="auto">
            <a:xfrm>
              <a:off x="3709987" y="1414463"/>
              <a:ext cx="523875" cy="914400"/>
            </a:xfrm>
            <a:custGeom>
              <a:avLst/>
              <a:gdLst>
                <a:gd name="T0" fmla="*/ 330 w 330"/>
                <a:gd name="T1" fmla="*/ 54 h 576"/>
                <a:gd name="T2" fmla="*/ 164 w 330"/>
                <a:gd name="T3" fmla="*/ 0 h 576"/>
                <a:gd name="T4" fmla="*/ 0 w 330"/>
                <a:gd name="T5" fmla="*/ 54 h 576"/>
                <a:gd name="T6" fmla="*/ 0 w 330"/>
                <a:gd name="T7" fmla="*/ 522 h 576"/>
                <a:gd name="T8" fmla="*/ 164 w 330"/>
                <a:gd name="T9" fmla="*/ 576 h 576"/>
                <a:gd name="T10" fmla="*/ 330 w 330"/>
                <a:gd name="T11" fmla="*/ 522 h 576"/>
                <a:gd name="T12" fmla="*/ 330 w 330"/>
                <a:gd name="T13" fmla="*/ 54 h 576"/>
                <a:gd name="T14" fmla="*/ 330 w 330"/>
                <a:gd name="T15" fmla="*/ 54 h 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0" h="576">
                  <a:moveTo>
                    <a:pt x="330" y="54"/>
                  </a:moveTo>
                  <a:lnTo>
                    <a:pt x="164" y="0"/>
                  </a:lnTo>
                  <a:lnTo>
                    <a:pt x="0" y="54"/>
                  </a:lnTo>
                  <a:lnTo>
                    <a:pt x="0" y="522"/>
                  </a:lnTo>
                  <a:lnTo>
                    <a:pt x="164" y="576"/>
                  </a:lnTo>
                  <a:lnTo>
                    <a:pt x="330" y="522"/>
                  </a:lnTo>
                  <a:lnTo>
                    <a:pt x="330" y="54"/>
                  </a:lnTo>
                  <a:lnTo>
                    <a:pt x="330" y="54"/>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46"/>
            <p:cNvSpPr>
              <a:spLocks/>
            </p:cNvSpPr>
            <p:nvPr/>
          </p:nvSpPr>
          <p:spPr bwMode="auto">
            <a:xfrm>
              <a:off x="3729037" y="1979613"/>
              <a:ext cx="485775" cy="330200"/>
            </a:xfrm>
            <a:custGeom>
              <a:avLst/>
              <a:gdLst>
                <a:gd name="T0" fmla="*/ 0 w 306"/>
                <a:gd name="T1" fmla="*/ 158 h 208"/>
                <a:gd name="T2" fmla="*/ 152 w 306"/>
                <a:gd name="T3" fmla="*/ 208 h 208"/>
                <a:gd name="T4" fmla="*/ 306 w 306"/>
                <a:gd name="T5" fmla="*/ 158 h 208"/>
                <a:gd name="T6" fmla="*/ 306 w 306"/>
                <a:gd name="T7" fmla="*/ 0 h 208"/>
                <a:gd name="T8" fmla="*/ 306 w 306"/>
                <a:gd name="T9" fmla="*/ 0 h 208"/>
                <a:gd name="T10" fmla="*/ 270 w 306"/>
                <a:gd name="T11" fmla="*/ 14 h 208"/>
                <a:gd name="T12" fmla="*/ 232 w 306"/>
                <a:gd name="T13" fmla="*/ 24 h 208"/>
                <a:gd name="T14" fmla="*/ 194 w 306"/>
                <a:gd name="T15" fmla="*/ 34 h 208"/>
                <a:gd name="T16" fmla="*/ 156 w 306"/>
                <a:gd name="T17" fmla="*/ 44 h 208"/>
                <a:gd name="T18" fmla="*/ 118 w 306"/>
                <a:gd name="T19" fmla="*/ 50 h 208"/>
                <a:gd name="T20" fmla="*/ 78 w 306"/>
                <a:gd name="T21" fmla="*/ 56 h 208"/>
                <a:gd name="T22" fmla="*/ 40 w 306"/>
                <a:gd name="T23" fmla="*/ 62 h 208"/>
                <a:gd name="T24" fmla="*/ 0 w 306"/>
                <a:gd name="T25" fmla="*/ 64 h 208"/>
                <a:gd name="T26" fmla="*/ 0 w 306"/>
                <a:gd name="T27" fmla="*/ 158 h 208"/>
                <a:gd name="T28" fmla="*/ 0 w 306"/>
                <a:gd name="T29" fmla="*/ 15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6" h="208">
                  <a:moveTo>
                    <a:pt x="0" y="158"/>
                  </a:moveTo>
                  <a:lnTo>
                    <a:pt x="152" y="208"/>
                  </a:lnTo>
                  <a:lnTo>
                    <a:pt x="306" y="158"/>
                  </a:lnTo>
                  <a:lnTo>
                    <a:pt x="306" y="0"/>
                  </a:lnTo>
                  <a:lnTo>
                    <a:pt x="306" y="0"/>
                  </a:lnTo>
                  <a:lnTo>
                    <a:pt x="270" y="14"/>
                  </a:lnTo>
                  <a:lnTo>
                    <a:pt x="232" y="24"/>
                  </a:lnTo>
                  <a:lnTo>
                    <a:pt x="194" y="34"/>
                  </a:lnTo>
                  <a:lnTo>
                    <a:pt x="156" y="44"/>
                  </a:lnTo>
                  <a:lnTo>
                    <a:pt x="118" y="50"/>
                  </a:lnTo>
                  <a:lnTo>
                    <a:pt x="78" y="56"/>
                  </a:lnTo>
                  <a:lnTo>
                    <a:pt x="40" y="62"/>
                  </a:lnTo>
                  <a:lnTo>
                    <a:pt x="0" y="64"/>
                  </a:lnTo>
                  <a:lnTo>
                    <a:pt x="0" y="158"/>
                  </a:lnTo>
                  <a:lnTo>
                    <a:pt x="0" y="158"/>
                  </a:lnTo>
                  <a:close/>
                </a:path>
              </a:pathLst>
            </a:custGeom>
            <a:solidFill>
              <a:srgbClr val="CF0C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47"/>
            <p:cNvSpPr>
              <a:spLocks/>
            </p:cNvSpPr>
            <p:nvPr/>
          </p:nvSpPr>
          <p:spPr bwMode="auto">
            <a:xfrm>
              <a:off x="3729037" y="1433513"/>
              <a:ext cx="485775" cy="625475"/>
            </a:xfrm>
            <a:custGeom>
              <a:avLst/>
              <a:gdLst>
                <a:gd name="T0" fmla="*/ 252 w 306"/>
                <a:gd name="T1" fmla="*/ 332 h 394"/>
                <a:gd name="T2" fmla="*/ 252 w 306"/>
                <a:gd name="T3" fmla="*/ 332 h 394"/>
                <a:gd name="T4" fmla="*/ 280 w 306"/>
                <a:gd name="T5" fmla="*/ 320 h 394"/>
                <a:gd name="T6" fmla="*/ 306 w 306"/>
                <a:gd name="T7" fmla="*/ 308 h 394"/>
                <a:gd name="T8" fmla="*/ 306 w 306"/>
                <a:gd name="T9" fmla="*/ 52 h 394"/>
                <a:gd name="T10" fmla="*/ 152 w 306"/>
                <a:gd name="T11" fmla="*/ 0 h 394"/>
                <a:gd name="T12" fmla="*/ 152 w 306"/>
                <a:gd name="T13" fmla="*/ 0 h 394"/>
                <a:gd name="T14" fmla="*/ 0 w 306"/>
                <a:gd name="T15" fmla="*/ 52 h 394"/>
                <a:gd name="T16" fmla="*/ 0 w 306"/>
                <a:gd name="T17" fmla="*/ 394 h 394"/>
                <a:gd name="T18" fmla="*/ 0 w 306"/>
                <a:gd name="T19" fmla="*/ 394 h 394"/>
                <a:gd name="T20" fmla="*/ 38 w 306"/>
                <a:gd name="T21" fmla="*/ 390 h 394"/>
                <a:gd name="T22" fmla="*/ 38 w 306"/>
                <a:gd name="T23" fmla="*/ 390 h 394"/>
                <a:gd name="T24" fmla="*/ 52 w 306"/>
                <a:gd name="T25" fmla="*/ 388 h 394"/>
                <a:gd name="T26" fmla="*/ 252 w 306"/>
                <a:gd name="T27" fmla="*/ 33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 h="394">
                  <a:moveTo>
                    <a:pt x="252" y="332"/>
                  </a:moveTo>
                  <a:lnTo>
                    <a:pt x="252" y="332"/>
                  </a:lnTo>
                  <a:lnTo>
                    <a:pt x="280" y="320"/>
                  </a:lnTo>
                  <a:lnTo>
                    <a:pt x="306" y="308"/>
                  </a:lnTo>
                  <a:lnTo>
                    <a:pt x="306" y="52"/>
                  </a:lnTo>
                  <a:lnTo>
                    <a:pt x="152" y="0"/>
                  </a:lnTo>
                  <a:lnTo>
                    <a:pt x="152" y="0"/>
                  </a:lnTo>
                  <a:lnTo>
                    <a:pt x="0" y="52"/>
                  </a:lnTo>
                  <a:lnTo>
                    <a:pt x="0" y="394"/>
                  </a:lnTo>
                  <a:lnTo>
                    <a:pt x="0" y="394"/>
                  </a:lnTo>
                  <a:lnTo>
                    <a:pt x="38" y="390"/>
                  </a:lnTo>
                  <a:lnTo>
                    <a:pt x="38" y="390"/>
                  </a:lnTo>
                  <a:lnTo>
                    <a:pt x="52" y="388"/>
                  </a:lnTo>
                  <a:lnTo>
                    <a:pt x="252" y="3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48"/>
            <p:cNvSpPr>
              <a:spLocks/>
            </p:cNvSpPr>
            <p:nvPr/>
          </p:nvSpPr>
          <p:spPr bwMode="auto">
            <a:xfrm>
              <a:off x="4078287" y="1738313"/>
              <a:ext cx="9525" cy="9525"/>
            </a:xfrm>
            <a:custGeom>
              <a:avLst/>
              <a:gdLst>
                <a:gd name="T0" fmla="*/ 6 w 6"/>
                <a:gd name="T1" fmla="*/ 0 h 6"/>
                <a:gd name="T2" fmla="*/ 0 w 6"/>
                <a:gd name="T3" fmla="*/ 6 h 6"/>
                <a:gd name="T4" fmla="*/ 6 w 6"/>
                <a:gd name="T5" fmla="*/ 0 h 6"/>
              </a:gdLst>
              <a:ahLst/>
              <a:cxnLst>
                <a:cxn ang="0">
                  <a:pos x="T0" y="T1"/>
                </a:cxn>
                <a:cxn ang="0">
                  <a:pos x="T2" y="T3"/>
                </a:cxn>
                <a:cxn ang="0">
                  <a:pos x="T4" y="T5"/>
                </a:cxn>
              </a:cxnLst>
              <a:rect l="0" t="0" r="r" b="b"/>
              <a:pathLst>
                <a:path w="6" h="6">
                  <a:moveTo>
                    <a:pt x="6" y="0"/>
                  </a:moveTo>
                  <a:lnTo>
                    <a:pt x="0" y="6"/>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Line 49"/>
            <p:cNvSpPr>
              <a:spLocks noChangeShapeType="1"/>
            </p:cNvSpPr>
            <p:nvPr/>
          </p:nvSpPr>
          <p:spPr bwMode="auto">
            <a:xfrm flipH="1">
              <a:off x="4078287" y="1738313"/>
              <a:ext cx="9525" cy="9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50"/>
            <p:cNvSpPr>
              <a:spLocks/>
            </p:cNvSpPr>
            <p:nvPr/>
          </p:nvSpPr>
          <p:spPr bwMode="auto">
            <a:xfrm>
              <a:off x="3798887" y="1535113"/>
              <a:ext cx="342900" cy="187325"/>
            </a:xfrm>
            <a:custGeom>
              <a:avLst/>
              <a:gdLst>
                <a:gd name="T0" fmla="*/ 216 w 216"/>
                <a:gd name="T1" fmla="*/ 118 h 118"/>
                <a:gd name="T2" fmla="*/ 208 w 216"/>
                <a:gd name="T3" fmla="*/ 96 h 118"/>
                <a:gd name="T4" fmla="*/ 208 w 216"/>
                <a:gd name="T5" fmla="*/ 46 h 118"/>
                <a:gd name="T6" fmla="*/ 204 w 216"/>
                <a:gd name="T7" fmla="*/ 22 h 118"/>
                <a:gd name="T8" fmla="*/ 204 w 216"/>
                <a:gd name="T9" fmla="*/ 16 h 118"/>
                <a:gd name="T10" fmla="*/ 204 w 216"/>
                <a:gd name="T11" fmla="*/ 8 h 118"/>
                <a:gd name="T12" fmla="*/ 202 w 216"/>
                <a:gd name="T13" fmla="*/ 6 h 118"/>
                <a:gd name="T14" fmla="*/ 202 w 216"/>
                <a:gd name="T15" fmla="*/ 0 h 118"/>
                <a:gd name="T16" fmla="*/ 198 w 216"/>
                <a:gd name="T17" fmla="*/ 0 h 118"/>
                <a:gd name="T18" fmla="*/ 196 w 216"/>
                <a:gd name="T19" fmla="*/ 6 h 118"/>
                <a:gd name="T20" fmla="*/ 194 w 216"/>
                <a:gd name="T21" fmla="*/ 8 h 118"/>
                <a:gd name="T22" fmla="*/ 196 w 216"/>
                <a:gd name="T23" fmla="*/ 16 h 118"/>
                <a:gd name="T24" fmla="*/ 190 w 216"/>
                <a:gd name="T25" fmla="*/ 32 h 118"/>
                <a:gd name="T26" fmla="*/ 188 w 216"/>
                <a:gd name="T27" fmla="*/ 54 h 118"/>
                <a:gd name="T28" fmla="*/ 184 w 216"/>
                <a:gd name="T29" fmla="*/ 76 h 118"/>
                <a:gd name="T30" fmla="*/ 162 w 216"/>
                <a:gd name="T31" fmla="*/ 94 h 118"/>
                <a:gd name="T32" fmla="*/ 166 w 216"/>
                <a:gd name="T33" fmla="*/ 76 h 118"/>
                <a:gd name="T34" fmla="*/ 162 w 216"/>
                <a:gd name="T35" fmla="*/ 72 h 118"/>
                <a:gd name="T36" fmla="*/ 158 w 216"/>
                <a:gd name="T37" fmla="*/ 60 h 118"/>
                <a:gd name="T38" fmla="*/ 158 w 216"/>
                <a:gd name="T39" fmla="*/ 52 h 118"/>
                <a:gd name="T40" fmla="*/ 150 w 216"/>
                <a:gd name="T41" fmla="*/ 52 h 118"/>
                <a:gd name="T42" fmla="*/ 150 w 216"/>
                <a:gd name="T43" fmla="*/ 60 h 118"/>
                <a:gd name="T44" fmla="*/ 150 w 216"/>
                <a:gd name="T45" fmla="*/ 74 h 118"/>
                <a:gd name="T46" fmla="*/ 142 w 216"/>
                <a:gd name="T47" fmla="*/ 94 h 118"/>
                <a:gd name="T48" fmla="*/ 130 w 216"/>
                <a:gd name="T49" fmla="*/ 76 h 118"/>
                <a:gd name="T50" fmla="*/ 120 w 216"/>
                <a:gd name="T51" fmla="*/ 64 h 118"/>
                <a:gd name="T52" fmla="*/ 116 w 216"/>
                <a:gd name="T53" fmla="*/ 50 h 118"/>
                <a:gd name="T54" fmla="*/ 112 w 216"/>
                <a:gd name="T55" fmla="*/ 38 h 118"/>
                <a:gd name="T56" fmla="*/ 114 w 216"/>
                <a:gd name="T57" fmla="*/ 26 h 118"/>
                <a:gd name="T58" fmla="*/ 112 w 216"/>
                <a:gd name="T59" fmla="*/ 24 h 118"/>
                <a:gd name="T60" fmla="*/ 112 w 216"/>
                <a:gd name="T61" fmla="*/ 22 h 118"/>
                <a:gd name="T62" fmla="*/ 108 w 216"/>
                <a:gd name="T63" fmla="*/ 18 h 118"/>
                <a:gd name="T64" fmla="*/ 106 w 216"/>
                <a:gd name="T65" fmla="*/ 22 h 118"/>
                <a:gd name="T66" fmla="*/ 106 w 216"/>
                <a:gd name="T67" fmla="*/ 24 h 118"/>
                <a:gd name="T68" fmla="*/ 104 w 216"/>
                <a:gd name="T69" fmla="*/ 26 h 118"/>
                <a:gd name="T70" fmla="*/ 106 w 216"/>
                <a:gd name="T71" fmla="*/ 38 h 118"/>
                <a:gd name="T72" fmla="*/ 100 w 216"/>
                <a:gd name="T73" fmla="*/ 50 h 118"/>
                <a:gd name="T74" fmla="*/ 92 w 216"/>
                <a:gd name="T75" fmla="*/ 76 h 118"/>
                <a:gd name="T76" fmla="*/ 70 w 216"/>
                <a:gd name="T77" fmla="*/ 94 h 118"/>
                <a:gd name="T78" fmla="*/ 76 w 216"/>
                <a:gd name="T79" fmla="*/ 76 h 118"/>
                <a:gd name="T80" fmla="*/ 72 w 216"/>
                <a:gd name="T81" fmla="*/ 72 h 118"/>
                <a:gd name="T82" fmla="*/ 68 w 216"/>
                <a:gd name="T83" fmla="*/ 60 h 118"/>
                <a:gd name="T84" fmla="*/ 68 w 216"/>
                <a:gd name="T85" fmla="*/ 52 h 118"/>
                <a:gd name="T86" fmla="*/ 58 w 216"/>
                <a:gd name="T87" fmla="*/ 52 h 118"/>
                <a:gd name="T88" fmla="*/ 60 w 216"/>
                <a:gd name="T89" fmla="*/ 60 h 118"/>
                <a:gd name="T90" fmla="*/ 58 w 216"/>
                <a:gd name="T91" fmla="*/ 74 h 118"/>
                <a:gd name="T92" fmla="*/ 50 w 216"/>
                <a:gd name="T93" fmla="*/ 94 h 118"/>
                <a:gd name="T94" fmla="*/ 40 w 216"/>
                <a:gd name="T95" fmla="*/ 76 h 118"/>
                <a:gd name="T96" fmla="*/ 28 w 216"/>
                <a:gd name="T97" fmla="*/ 64 h 118"/>
                <a:gd name="T98" fmla="*/ 26 w 216"/>
                <a:gd name="T99" fmla="*/ 58 h 118"/>
                <a:gd name="T100" fmla="*/ 24 w 216"/>
                <a:gd name="T101" fmla="*/ 36 h 118"/>
                <a:gd name="T102" fmla="*/ 20 w 216"/>
                <a:gd name="T103" fmla="*/ 22 h 118"/>
                <a:gd name="T104" fmla="*/ 22 w 216"/>
                <a:gd name="T105" fmla="*/ 8 h 118"/>
                <a:gd name="T106" fmla="*/ 22 w 216"/>
                <a:gd name="T107" fmla="*/ 8 h 118"/>
                <a:gd name="T108" fmla="*/ 20 w 216"/>
                <a:gd name="T109" fmla="*/ 4 h 118"/>
                <a:gd name="T110" fmla="*/ 16 w 216"/>
                <a:gd name="T111" fmla="*/ 0 h 118"/>
                <a:gd name="T112" fmla="*/ 12 w 216"/>
                <a:gd name="T113" fmla="*/ 4 h 118"/>
                <a:gd name="T114" fmla="*/ 14 w 216"/>
                <a:gd name="T115" fmla="*/ 6 h 118"/>
                <a:gd name="T116" fmla="*/ 10 w 216"/>
                <a:gd name="T117" fmla="*/ 8 h 118"/>
                <a:gd name="T118" fmla="*/ 14 w 216"/>
                <a:gd name="T119" fmla="*/ 22 h 118"/>
                <a:gd name="T120" fmla="*/ 10 w 216"/>
                <a:gd name="T121" fmla="*/ 36 h 118"/>
                <a:gd name="T122" fmla="*/ 8 w 216"/>
                <a:gd name="T123" fmla="*/ 6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 h="118">
                  <a:moveTo>
                    <a:pt x="0" y="118"/>
                  </a:moveTo>
                  <a:lnTo>
                    <a:pt x="0" y="118"/>
                  </a:lnTo>
                  <a:lnTo>
                    <a:pt x="216" y="118"/>
                  </a:lnTo>
                  <a:lnTo>
                    <a:pt x="216" y="118"/>
                  </a:lnTo>
                  <a:lnTo>
                    <a:pt x="208" y="106"/>
                  </a:lnTo>
                  <a:lnTo>
                    <a:pt x="208" y="96"/>
                  </a:lnTo>
                  <a:lnTo>
                    <a:pt x="208" y="60"/>
                  </a:lnTo>
                  <a:lnTo>
                    <a:pt x="212" y="54"/>
                  </a:lnTo>
                  <a:lnTo>
                    <a:pt x="208" y="46"/>
                  </a:lnTo>
                  <a:lnTo>
                    <a:pt x="208" y="36"/>
                  </a:lnTo>
                  <a:lnTo>
                    <a:pt x="210" y="32"/>
                  </a:lnTo>
                  <a:lnTo>
                    <a:pt x="204" y="22"/>
                  </a:lnTo>
                  <a:lnTo>
                    <a:pt x="202" y="22"/>
                  </a:lnTo>
                  <a:lnTo>
                    <a:pt x="202" y="22"/>
                  </a:lnTo>
                  <a:lnTo>
                    <a:pt x="204" y="16"/>
                  </a:lnTo>
                  <a:lnTo>
                    <a:pt x="206" y="8"/>
                  </a:lnTo>
                  <a:lnTo>
                    <a:pt x="206" y="8"/>
                  </a:lnTo>
                  <a:lnTo>
                    <a:pt x="204" y="8"/>
                  </a:lnTo>
                  <a:lnTo>
                    <a:pt x="204" y="8"/>
                  </a:lnTo>
                  <a:lnTo>
                    <a:pt x="202" y="6"/>
                  </a:lnTo>
                  <a:lnTo>
                    <a:pt x="202" y="6"/>
                  </a:lnTo>
                  <a:lnTo>
                    <a:pt x="204" y="4"/>
                  </a:lnTo>
                  <a:lnTo>
                    <a:pt x="204" y="4"/>
                  </a:lnTo>
                  <a:lnTo>
                    <a:pt x="202" y="0"/>
                  </a:lnTo>
                  <a:lnTo>
                    <a:pt x="200" y="0"/>
                  </a:lnTo>
                  <a:lnTo>
                    <a:pt x="200" y="0"/>
                  </a:lnTo>
                  <a:lnTo>
                    <a:pt x="198" y="0"/>
                  </a:lnTo>
                  <a:lnTo>
                    <a:pt x="196" y="4"/>
                  </a:lnTo>
                  <a:lnTo>
                    <a:pt x="196" y="4"/>
                  </a:lnTo>
                  <a:lnTo>
                    <a:pt x="196" y="6"/>
                  </a:lnTo>
                  <a:lnTo>
                    <a:pt x="196" y="6"/>
                  </a:lnTo>
                  <a:lnTo>
                    <a:pt x="196" y="8"/>
                  </a:lnTo>
                  <a:lnTo>
                    <a:pt x="194" y="8"/>
                  </a:lnTo>
                  <a:lnTo>
                    <a:pt x="194" y="8"/>
                  </a:lnTo>
                  <a:lnTo>
                    <a:pt x="194" y="8"/>
                  </a:lnTo>
                  <a:lnTo>
                    <a:pt x="196" y="16"/>
                  </a:lnTo>
                  <a:lnTo>
                    <a:pt x="196" y="22"/>
                  </a:lnTo>
                  <a:lnTo>
                    <a:pt x="196" y="22"/>
                  </a:lnTo>
                  <a:lnTo>
                    <a:pt x="190" y="32"/>
                  </a:lnTo>
                  <a:lnTo>
                    <a:pt x="192" y="36"/>
                  </a:lnTo>
                  <a:lnTo>
                    <a:pt x="192" y="46"/>
                  </a:lnTo>
                  <a:lnTo>
                    <a:pt x="188" y="54"/>
                  </a:lnTo>
                  <a:lnTo>
                    <a:pt x="190" y="58"/>
                  </a:lnTo>
                  <a:lnTo>
                    <a:pt x="184" y="58"/>
                  </a:lnTo>
                  <a:lnTo>
                    <a:pt x="184" y="76"/>
                  </a:lnTo>
                  <a:lnTo>
                    <a:pt x="178" y="76"/>
                  </a:lnTo>
                  <a:lnTo>
                    <a:pt x="178" y="94"/>
                  </a:lnTo>
                  <a:lnTo>
                    <a:pt x="162" y="94"/>
                  </a:lnTo>
                  <a:lnTo>
                    <a:pt x="162" y="82"/>
                  </a:lnTo>
                  <a:lnTo>
                    <a:pt x="166" y="76"/>
                  </a:lnTo>
                  <a:lnTo>
                    <a:pt x="166" y="76"/>
                  </a:lnTo>
                  <a:lnTo>
                    <a:pt x="160" y="76"/>
                  </a:lnTo>
                  <a:lnTo>
                    <a:pt x="160" y="74"/>
                  </a:lnTo>
                  <a:lnTo>
                    <a:pt x="162" y="72"/>
                  </a:lnTo>
                  <a:lnTo>
                    <a:pt x="156" y="64"/>
                  </a:lnTo>
                  <a:lnTo>
                    <a:pt x="156" y="64"/>
                  </a:lnTo>
                  <a:lnTo>
                    <a:pt x="158" y="60"/>
                  </a:lnTo>
                  <a:lnTo>
                    <a:pt x="160" y="52"/>
                  </a:lnTo>
                  <a:lnTo>
                    <a:pt x="160" y="52"/>
                  </a:lnTo>
                  <a:lnTo>
                    <a:pt x="158" y="52"/>
                  </a:lnTo>
                  <a:lnTo>
                    <a:pt x="158" y="52"/>
                  </a:lnTo>
                  <a:lnTo>
                    <a:pt x="150" y="52"/>
                  </a:lnTo>
                  <a:lnTo>
                    <a:pt x="150" y="52"/>
                  </a:lnTo>
                  <a:lnTo>
                    <a:pt x="150" y="52"/>
                  </a:lnTo>
                  <a:lnTo>
                    <a:pt x="150" y="52"/>
                  </a:lnTo>
                  <a:lnTo>
                    <a:pt x="150" y="60"/>
                  </a:lnTo>
                  <a:lnTo>
                    <a:pt x="152" y="64"/>
                  </a:lnTo>
                  <a:lnTo>
                    <a:pt x="146" y="72"/>
                  </a:lnTo>
                  <a:lnTo>
                    <a:pt x="150" y="74"/>
                  </a:lnTo>
                  <a:lnTo>
                    <a:pt x="150" y="76"/>
                  </a:lnTo>
                  <a:lnTo>
                    <a:pt x="142" y="76"/>
                  </a:lnTo>
                  <a:lnTo>
                    <a:pt x="142" y="94"/>
                  </a:lnTo>
                  <a:lnTo>
                    <a:pt x="126" y="94"/>
                  </a:lnTo>
                  <a:lnTo>
                    <a:pt x="126" y="82"/>
                  </a:lnTo>
                  <a:lnTo>
                    <a:pt x="130" y="76"/>
                  </a:lnTo>
                  <a:lnTo>
                    <a:pt x="130" y="76"/>
                  </a:lnTo>
                  <a:lnTo>
                    <a:pt x="120" y="76"/>
                  </a:lnTo>
                  <a:lnTo>
                    <a:pt x="120" y="64"/>
                  </a:lnTo>
                  <a:lnTo>
                    <a:pt x="124" y="60"/>
                  </a:lnTo>
                  <a:lnTo>
                    <a:pt x="116" y="60"/>
                  </a:lnTo>
                  <a:lnTo>
                    <a:pt x="116" y="50"/>
                  </a:lnTo>
                  <a:lnTo>
                    <a:pt x="118" y="46"/>
                  </a:lnTo>
                  <a:lnTo>
                    <a:pt x="112" y="38"/>
                  </a:lnTo>
                  <a:lnTo>
                    <a:pt x="112" y="38"/>
                  </a:lnTo>
                  <a:lnTo>
                    <a:pt x="112" y="38"/>
                  </a:lnTo>
                  <a:lnTo>
                    <a:pt x="112" y="32"/>
                  </a:lnTo>
                  <a:lnTo>
                    <a:pt x="114" y="26"/>
                  </a:lnTo>
                  <a:lnTo>
                    <a:pt x="114" y="24"/>
                  </a:lnTo>
                  <a:lnTo>
                    <a:pt x="112" y="24"/>
                  </a:lnTo>
                  <a:lnTo>
                    <a:pt x="112" y="24"/>
                  </a:lnTo>
                  <a:lnTo>
                    <a:pt x="112" y="24"/>
                  </a:lnTo>
                  <a:lnTo>
                    <a:pt x="112" y="24"/>
                  </a:lnTo>
                  <a:lnTo>
                    <a:pt x="112" y="22"/>
                  </a:lnTo>
                  <a:lnTo>
                    <a:pt x="112" y="22"/>
                  </a:lnTo>
                  <a:lnTo>
                    <a:pt x="110" y="18"/>
                  </a:lnTo>
                  <a:lnTo>
                    <a:pt x="108" y="18"/>
                  </a:lnTo>
                  <a:lnTo>
                    <a:pt x="108" y="18"/>
                  </a:lnTo>
                  <a:lnTo>
                    <a:pt x="106" y="18"/>
                  </a:lnTo>
                  <a:lnTo>
                    <a:pt x="106" y="22"/>
                  </a:lnTo>
                  <a:lnTo>
                    <a:pt x="106" y="22"/>
                  </a:lnTo>
                  <a:lnTo>
                    <a:pt x="106" y="24"/>
                  </a:lnTo>
                  <a:lnTo>
                    <a:pt x="106" y="24"/>
                  </a:lnTo>
                  <a:lnTo>
                    <a:pt x="104" y="24"/>
                  </a:lnTo>
                  <a:lnTo>
                    <a:pt x="104" y="24"/>
                  </a:lnTo>
                  <a:lnTo>
                    <a:pt x="104" y="26"/>
                  </a:lnTo>
                  <a:lnTo>
                    <a:pt x="104" y="26"/>
                  </a:lnTo>
                  <a:lnTo>
                    <a:pt x="104" y="32"/>
                  </a:lnTo>
                  <a:lnTo>
                    <a:pt x="106" y="38"/>
                  </a:lnTo>
                  <a:lnTo>
                    <a:pt x="104" y="38"/>
                  </a:lnTo>
                  <a:lnTo>
                    <a:pt x="98" y="46"/>
                  </a:lnTo>
                  <a:lnTo>
                    <a:pt x="100" y="50"/>
                  </a:lnTo>
                  <a:lnTo>
                    <a:pt x="100" y="60"/>
                  </a:lnTo>
                  <a:lnTo>
                    <a:pt x="92" y="60"/>
                  </a:lnTo>
                  <a:lnTo>
                    <a:pt x="92" y="76"/>
                  </a:lnTo>
                  <a:lnTo>
                    <a:pt x="86" y="76"/>
                  </a:lnTo>
                  <a:lnTo>
                    <a:pt x="86" y="94"/>
                  </a:lnTo>
                  <a:lnTo>
                    <a:pt x="70" y="94"/>
                  </a:lnTo>
                  <a:lnTo>
                    <a:pt x="70" y="82"/>
                  </a:lnTo>
                  <a:lnTo>
                    <a:pt x="76" y="76"/>
                  </a:lnTo>
                  <a:lnTo>
                    <a:pt x="76" y="76"/>
                  </a:lnTo>
                  <a:lnTo>
                    <a:pt x="68" y="76"/>
                  </a:lnTo>
                  <a:lnTo>
                    <a:pt x="68" y="74"/>
                  </a:lnTo>
                  <a:lnTo>
                    <a:pt x="72" y="72"/>
                  </a:lnTo>
                  <a:lnTo>
                    <a:pt x="66" y="64"/>
                  </a:lnTo>
                  <a:lnTo>
                    <a:pt x="66" y="64"/>
                  </a:lnTo>
                  <a:lnTo>
                    <a:pt x="68" y="60"/>
                  </a:lnTo>
                  <a:lnTo>
                    <a:pt x="68" y="52"/>
                  </a:lnTo>
                  <a:lnTo>
                    <a:pt x="68" y="52"/>
                  </a:lnTo>
                  <a:lnTo>
                    <a:pt x="68" y="52"/>
                  </a:lnTo>
                  <a:lnTo>
                    <a:pt x="68" y="52"/>
                  </a:lnTo>
                  <a:lnTo>
                    <a:pt x="60" y="52"/>
                  </a:lnTo>
                  <a:lnTo>
                    <a:pt x="58" y="52"/>
                  </a:lnTo>
                  <a:lnTo>
                    <a:pt x="58" y="52"/>
                  </a:lnTo>
                  <a:lnTo>
                    <a:pt x="58" y="52"/>
                  </a:lnTo>
                  <a:lnTo>
                    <a:pt x="60" y="60"/>
                  </a:lnTo>
                  <a:lnTo>
                    <a:pt x="60" y="64"/>
                  </a:lnTo>
                  <a:lnTo>
                    <a:pt x="54" y="72"/>
                  </a:lnTo>
                  <a:lnTo>
                    <a:pt x="58" y="74"/>
                  </a:lnTo>
                  <a:lnTo>
                    <a:pt x="58" y="76"/>
                  </a:lnTo>
                  <a:lnTo>
                    <a:pt x="50" y="76"/>
                  </a:lnTo>
                  <a:lnTo>
                    <a:pt x="50" y="94"/>
                  </a:lnTo>
                  <a:lnTo>
                    <a:pt x="34" y="94"/>
                  </a:lnTo>
                  <a:lnTo>
                    <a:pt x="34" y="82"/>
                  </a:lnTo>
                  <a:lnTo>
                    <a:pt x="40" y="76"/>
                  </a:lnTo>
                  <a:lnTo>
                    <a:pt x="40" y="76"/>
                  </a:lnTo>
                  <a:lnTo>
                    <a:pt x="28" y="76"/>
                  </a:lnTo>
                  <a:lnTo>
                    <a:pt x="28" y="64"/>
                  </a:lnTo>
                  <a:lnTo>
                    <a:pt x="34" y="58"/>
                  </a:lnTo>
                  <a:lnTo>
                    <a:pt x="34" y="58"/>
                  </a:lnTo>
                  <a:lnTo>
                    <a:pt x="26" y="58"/>
                  </a:lnTo>
                  <a:lnTo>
                    <a:pt x="30" y="54"/>
                  </a:lnTo>
                  <a:lnTo>
                    <a:pt x="24" y="46"/>
                  </a:lnTo>
                  <a:lnTo>
                    <a:pt x="24" y="36"/>
                  </a:lnTo>
                  <a:lnTo>
                    <a:pt x="26" y="32"/>
                  </a:lnTo>
                  <a:lnTo>
                    <a:pt x="22" y="22"/>
                  </a:lnTo>
                  <a:lnTo>
                    <a:pt x="20" y="22"/>
                  </a:lnTo>
                  <a:lnTo>
                    <a:pt x="20" y="22"/>
                  </a:lnTo>
                  <a:lnTo>
                    <a:pt x="22" y="16"/>
                  </a:lnTo>
                  <a:lnTo>
                    <a:pt x="22" y="8"/>
                  </a:lnTo>
                  <a:lnTo>
                    <a:pt x="22" y="8"/>
                  </a:lnTo>
                  <a:lnTo>
                    <a:pt x="22" y="8"/>
                  </a:lnTo>
                  <a:lnTo>
                    <a:pt x="22" y="8"/>
                  </a:lnTo>
                  <a:lnTo>
                    <a:pt x="20" y="6"/>
                  </a:lnTo>
                  <a:lnTo>
                    <a:pt x="20" y="6"/>
                  </a:lnTo>
                  <a:lnTo>
                    <a:pt x="20" y="4"/>
                  </a:lnTo>
                  <a:lnTo>
                    <a:pt x="20" y="4"/>
                  </a:lnTo>
                  <a:lnTo>
                    <a:pt x="18" y="0"/>
                  </a:lnTo>
                  <a:lnTo>
                    <a:pt x="16" y="0"/>
                  </a:lnTo>
                  <a:lnTo>
                    <a:pt x="16" y="0"/>
                  </a:lnTo>
                  <a:lnTo>
                    <a:pt x="14" y="0"/>
                  </a:lnTo>
                  <a:lnTo>
                    <a:pt x="12" y="4"/>
                  </a:lnTo>
                  <a:lnTo>
                    <a:pt x="12" y="4"/>
                  </a:lnTo>
                  <a:lnTo>
                    <a:pt x="14" y="6"/>
                  </a:lnTo>
                  <a:lnTo>
                    <a:pt x="14" y="6"/>
                  </a:lnTo>
                  <a:lnTo>
                    <a:pt x="12" y="8"/>
                  </a:lnTo>
                  <a:lnTo>
                    <a:pt x="10" y="8"/>
                  </a:lnTo>
                  <a:lnTo>
                    <a:pt x="10" y="8"/>
                  </a:lnTo>
                  <a:lnTo>
                    <a:pt x="10" y="8"/>
                  </a:lnTo>
                  <a:lnTo>
                    <a:pt x="12" y="16"/>
                  </a:lnTo>
                  <a:lnTo>
                    <a:pt x="14" y="22"/>
                  </a:lnTo>
                  <a:lnTo>
                    <a:pt x="12" y="22"/>
                  </a:lnTo>
                  <a:lnTo>
                    <a:pt x="6" y="32"/>
                  </a:lnTo>
                  <a:lnTo>
                    <a:pt x="10" y="36"/>
                  </a:lnTo>
                  <a:lnTo>
                    <a:pt x="10" y="46"/>
                  </a:lnTo>
                  <a:lnTo>
                    <a:pt x="4" y="54"/>
                  </a:lnTo>
                  <a:lnTo>
                    <a:pt x="8" y="60"/>
                  </a:lnTo>
                  <a:lnTo>
                    <a:pt x="8" y="106"/>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51"/>
            <p:cNvSpPr>
              <a:spLocks noEditPoints="1"/>
            </p:cNvSpPr>
            <p:nvPr/>
          </p:nvSpPr>
          <p:spPr bwMode="auto">
            <a:xfrm>
              <a:off x="3729037" y="1738313"/>
              <a:ext cx="485775" cy="330200"/>
            </a:xfrm>
            <a:custGeom>
              <a:avLst/>
              <a:gdLst>
                <a:gd name="T0" fmla="*/ 252 w 306"/>
                <a:gd name="T1" fmla="*/ 0 h 208"/>
                <a:gd name="T2" fmla="*/ 228 w 306"/>
                <a:gd name="T3" fmla="*/ 150 h 208"/>
                <a:gd name="T4" fmla="*/ 220 w 306"/>
                <a:gd name="T5" fmla="*/ 152 h 208"/>
                <a:gd name="T6" fmla="*/ 226 w 306"/>
                <a:gd name="T7" fmla="*/ 0 h 208"/>
                <a:gd name="T8" fmla="*/ 86 w 306"/>
                <a:gd name="T9" fmla="*/ 190 h 208"/>
                <a:gd name="T10" fmla="*/ 78 w 306"/>
                <a:gd name="T11" fmla="*/ 190 h 208"/>
                <a:gd name="T12" fmla="*/ 82 w 306"/>
                <a:gd name="T13" fmla="*/ 0 h 208"/>
                <a:gd name="T14" fmla="*/ 52 w 306"/>
                <a:gd name="T15" fmla="*/ 196 h 208"/>
                <a:gd name="T16" fmla="*/ 38 w 306"/>
                <a:gd name="T17" fmla="*/ 198 h 208"/>
                <a:gd name="T18" fmla="*/ 0 w 306"/>
                <a:gd name="T19" fmla="*/ 202 h 208"/>
                <a:gd name="T20" fmla="*/ 0 w 306"/>
                <a:gd name="T21" fmla="*/ 208 h 208"/>
                <a:gd name="T22" fmla="*/ 54 w 306"/>
                <a:gd name="T23" fmla="*/ 202 h 208"/>
                <a:gd name="T24" fmla="*/ 140 w 306"/>
                <a:gd name="T25" fmla="*/ 186 h 208"/>
                <a:gd name="T26" fmla="*/ 246 w 306"/>
                <a:gd name="T27" fmla="*/ 156 h 208"/>
                <a:gd name="T28" fmla="*/ 306 w 306"/>
                <a:gd name="T29" fmla="*/ 116 h 208"/>
                <a:gd name="T30" fmla="*/ 280 w 306"/>
                <a:gd name="T31" fmla="*/ 128 h 208"/>
                <a:gd name="T32" fmla="*/ 252 w 306"/>
                <a:gd name="T33" fmla="*/ 140 h 208"/>
                <a:gd name="T34" fmla="*/ 140 w 306"/>
                <a:gd name="T35" fmla="*/ 126 h 208"/>
                <a:gd name="T36" fmla="*/ 112 w 306"/>
                <a:gd name="T37" fmla="*/ 134 h 208"/>
                <a:gd name="T38" fmla="*/ 140 w 306"/>
                <a:gd name="T39" fmla="*/ 154 h 208"/>
                <a:gd name="T40" fmla="*/ 104 w 306"/>
                <a:gd name="T41" fmla="*/ 164 h 208"/>
                <a:gd name="T42" fmla="*/ 148 w 306"/>
                <a:gd name="T43" fmla="*/ 98 h 208"/>
                <a:gd name="T44" fmla="*/ 140 w 306"/>
                <a:gd name="T45" fmla="*/ 32 h 208"/>
                <a:gd name="T46" fmla="*/ 112 w 306"/>
                <a:gd name="T47" fmla="*/ 52 h 208"/>
                <a:gd name="T48" fmla="*/ 140 w 306"/>
                <a:gd name="T49" fmla="*/ 60 h 208"/>
                <a:gd name="T50" fmla="*/ 112 w 306"/>
                <a:gd name="T51" fmla="*/ 80 h 208"/>
                <a:gd name="T52" fmla="*/ 104 w 306"/>
                <a:gd name="T53" fmla="*/ 24 h 208"/>
                <a:gd name="T54" fmla="*/ 140 w 306"/>
                <a:gd name="T55" fmla="*/ 32 h 208"/>
                <a:gd name="T56" fmla="*/ 196 w 306"/>
                <a:gd name="T57" fmla="*/ 126 h 208"/>
                <a:gd name="T58" fmla="*/ 168 w 306"/>
                <a:gd name="T59" fmla="*/ 134 h 208"/>
                <a:gd name="T60" fmla="*/ 196 w 306"/>
                <a:gd name="T61" fmla="*/ 154 h 208"/>
                <a:gd name="T62" fmla="*/ 160 w 306"/>
                <a:gd name="T63" fmla="*/ 164 h 208"/>
                <a:gd name="T64" fmla="*/ 204 w 306"/>
                <a:gd name="T65" fmla="*/ 98 h 208"/>
                <a:gd name="T66" fmla="*/ 196 w 306"/>
                <a:gd name="T67" fmla="*/ 32 h 208"/>
                <a:gd name="T68" fmla="*/ 168 w 306"/>
                <a:gd name="T69" fmla="*/ 52 h 208"/>
                <a:gd name="T70" fmla="*/ 196 w 306"/>
                <a:gd name="T71" fmla="*/ 60 h 208"/>
                <a:gd name="T72" fmla="*/ 168 w 306"/>
                <a:gd name="T73" fmla="*/ 80 h 208"/>
                <a:gd name="T74" fmla="*/ 160 w 306"/>
                <a:gd name="T75" fmla="*/ 24 h 208"/>
                <a:gd name="T76" fmla="*/ 196 w 306"/>
                <a:gd name="T77" fmla="*/ 3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6" h="208">
                  <a:moveTo>
                    <a:pt x="252" y="140"/>
                  </a:moveTo>
                  <a:lnTo>
                    <a:pt x="252" y="0"/>
                  </a:lnTo>
                  <a:lnTo>
                    <a:pt x="228" y="0"/>
                  </a:lnTo>
                  <a:lnTo>
                    <a:pt x="228" y="150"/>
                  </a:lnTo>
                  <a:lnTo>
                    <a:pt x="228" y="150"/>
                  </a:lnTo>
                  <a:lnTo>
                    <a:pt x="220" y="152"/>
                  </a:lnTo>
                  <a:lnTo>
                    <a:pt x="220" y="6"/>
                  </a:lnTo>
                  <a:lnTo>
                    <a:pt x="226" y="0"/>
                  </a:lnTo>
                  <a:lnTo>
                    <a:pt x="86" y="0"/>
                  </a:lnTo>
                  <a:lnTo>
                    <a:pt x="86" y="190"/>
                  </a:lnTo>
                  <a:lnTo>
                    <a:pt x="86" y="190"/>
                  </a:lnTo>
                  <a:lnTo>
                    <a:pt x="78" y="190"/>
                  </a:lnTo>
                  <a:lnTo>
                    <a:pt x="78" y="6"/>
                  </a:lnTo>
                  <a:lnTo>
                    <a:pt x="82" y="0"/>
                  </a:lnTo>
                  <a:lnTo>
                    <a:pt x="52" y="0"/>
                  </a:lnTo>
                  <a:lnTo>
                    <a:pt x="52" y="196"/>
                  </a:lnTo>
                  <a:lnTo>
                    <a:pt x="52" y="196"/>
                  </a:lnTo>
                  <a:lnTo>
                    <a:pt x="38" y="198"/>
                  </a:lnTo>
                  <a:lnTo>
                    <a:pt x="38" y="198"/>
                  </a:lnTo>
                  <a:lnTo>
                    <a:pt x="0" y="202"/>
                  </a:lnTo>
                  <a:lnTo>
                    <a:pt x="0" y="208"/>
                  </a:lnTo>
                  <a:lnTo>
                    <a:pt x="0" y="208"/>
                  </a:lnTo>
                  <a:lnTo>
                    <a:pt x="24" y="206"/>
                  </a:lnTo>
                  <a:lnTo>
                    <a:pt x="54" y="202"/>
                  </a:lnTo>
                  <a:lnTo>
                    <a:pt x="94" y="196"/>
                  </a:lnTo>
                  <a:lnTo>
                    <a:pt x="140" y="186"/>
                  </a:lnTo>
                  <a:lnTo>
                    <a:pt x="190" y="172"/>
                  </a:lnTo>
                  <a:lnTo>
                    <a:pt x="246" y="156"/>
                  </a:lnTo>
                  <a:lnTo>
                    <a:pt x="306" y="134"/>
                  </a:lnTo>
                  <a:lnTo>
                    <a:pt x="306" y="116"/>
                  </a:lnTo>
                  <a:lnTo>
                    <a:pt x="306" y="116"/>
                  </a:lnTo>
                  <a:lnTo>
                    <a:pt x="280" y="128"/>
                  </a:lnTo>
                  <a:lnTo>
                    <a:pt x="252" y="140"/>
                  </a:lnTo>
                  <a:lnTo>
                    <a:pt x="252" y="140"/>
                  </a:lnTo>
                  <a:close/>
                  <a:moveTo>
                    <a:pt x="140" y="106"/>
                  </a:moveTo>
                  <a:lnTo>
                    <a:pt x="140" y="126"/>
                  </a:lnTo>
                  <a:lnTo>
                    <a:pt x="112" y="126"/>
                  </a:lnTo>
                  <a:lnTo>
                    <a:pt x="112" y="134"/>
                  </a:lnTo>
                  <a:lnTo>
                    <a:pt x="140" y="134"/>
                  </a:lnTo>
                  <a:lnTo>
                    <a:pt x="140" y="154"/>
                  </a:lnTo>
                  <a:lnTo>
                    <a:pt x="112" y="154"/>
                  </a:lnTo>
                  <a:lnTo>
                    <a:pt x="104" y="164"/>
                  </a:lnTo>
                  <a:lnTo>
                    <a:pt x="104" y="98"/>
                  </a:lnTo>
                  <a:lnTo>
                    <a:pt x="148" y="98"/>
                  </a:lnTo>
                  <a:lnTo>
                    <a:pt x="140" y="106"/>
                  </a:lnTo>
                  <a:close/>
                  <a:moveTo>
                    <a:pt x="140" y="32"/>
                  </a:moveTo>
                  <a:lnTo>
                    <a:pt x="140" y="52"/>
                  </a:lnTo>
                  <a:lnTo>
                    <a:pt x="112" y="52"/>
                  </a:lnTo>
                  <a:lnTo>
                    <a:pt x="112" y="60"/>
                  </a:lnTo>
                  <a:lnTo>
                    <a:pt x="140" y="60"/>
                  </a:lnTo>
                  <a:lnTo>
                    <a:pt x="140" y="80"/>
                  </a:lnTo>
                  <a:lnTo>
                    <a:pt x="112" y="80"/>
                  </a:lnTo>
                  <a:lnTo>
                    <a:pt x="104" y="90"/>
                  </a:lnTo>
                  <a:lnTo>
                    <a:pt x="104" y="24"/>
                  </a:lnTo>
                  <a:lnTo>
                    <a:pt x="148" y="24"/>
                  </a:lnTo>
                  <a:lnTo>
                    <a:pt x="140" y="32"/>
                  </a:lnTo>
                  <a:close/>
                  <a:moveTo>
                    <a:pt x="196" y="106"/>
                  </a:moveTo>
                  <a:lnTo>
                    <a:pt x="196" y="126"/>
                  </a:lnTo>
                  <a:lnTo>
                    <a:pt x="168" y="126"/>
                  </a:lnTo>
                  <a:lnTo>
                    <a:pt x="168" y="134"/>
                  </a:lnTo>
                  <a:lnTo>
                    <a:pt x="196" y="134"/>
                  </a:lnTo>
                  <a:lnTo>
                    <a:pt x="196" y="154"/>
                  </a:lnTo>
                  <a:lnTo>
                    <a:pt x="168" y="154"/>
                  </a:lnTo>
                  <a:lnTo>
                    <a:pt x="160" y="164"/>
                  </a:lnTo>
                  <a:lnTo>
                    <a:pt x="160" y="98"/>
                  </a:lnTo>
                  <a:lnTo>
                    <a:pt x="204" y="98"/>
                  </a:lnTo>
                  <a:lnTo>
                    <a:pt x="196" y="106"/>
                  </a:lnTo>
                  <a:close/>
                  <a:moveTo>
                    <a:pt x="196" y="32"/>
                  </a:moveTo>
                  <a:lnTo>
                    <a:pt x="196" y="52"/>
                  </a:lnTo>
                  <a:lnTo>
                    <a:pt x="168" y="52"/>
                  </a:lnTo>
                  <a:lnTo>
                    <a:pt x="168" y="60"/>
                  </a:lnTo>
                  <a:lnTo>
                    <a:pt x="196" y="60"/>
                  </a:lnTo>
                  <a:lnTo>
                    <a:pt x="196" y="80"/>
                  </a:lnTo>
                  <a:lnTo>
                    <a:pt x="168" y="80"/>
                  </a:lnTo>
                  <a:lnTo>
                    <a:pt x="160" y="90"/>
                  </a:lnTo>
                  <a:lnTo>
                    <a:pt x="160" y="24"/>
                  </a:lnTo>
                  <a:lnTo>
                    <a:pt x="204" y="24"/>
                  </a:lnTo>
                  <a:lnTo>
                    <a:pt x="196"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52"/>
            <p:cNvSpPr>
              <a:spLocks/>
            </p:cNvSpPr>
            <p:nvPr/>
          </p:nvSpPr>
          <p:spPr bwMode="auto">
            <a:xfrm>
              <a:off x="3983037" y="1776413"/>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53"/>
            <p:cNvSpPr>
              <a:spLocks/>
            </p:cNvSpPr>
            <p:nvPr/>
          </p:nvSpPr>
          <p:spPr bwMode="auto">
            <a:xfrm>
              <a:off x="3983037" y="1776413"/>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54"/>
            <p:cNvSpPr>
              <a:spLocks/>
            </p:cNvSpPr>
            <p:nvPr/>
          </p:nvSpPr>
          <p:spPr bwMode="auto">
            <a:xfrm>
              <a:off x="3894137" y="1776413"/>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55"/>
            <p:cNvSpPr>
              <a:spLocks/>
            </p:cNvSpPr>
            <p:nvPr/>
          </p:nvSpPr>
          <p:spPr bwMode="auto">
            <a:xfrm>
              <a:off x="3894137" y="1776413"/>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56"/>
            <p:cNvSpPr>
              <a:spLocks/>
            </p:cNvSpPr>
            <p:nvPr/>
          </p:nvSpPr>
          <p:spPr bwMode="auto">
            <a:xfrm>
              <a:off x="3983037" y="1893888"/>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57"/>
            <p:cNvSpPr>
              <a:spLocks/>
            </p:cNvSpPr>
            <p:nvPr/>
          </p:nvSpPr>
          <p:spPr bwMode="auto">
            <a:xfrm>
              <a:off x="3983037" y="1893888"/>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58"/>
            <p:cNvSpPr>
              <a:spLocks/>
            </p:cNvSpPr>
            <p:nvPr/>
          </p:nvSpPr>
          <p:spPr bwMode="auto">
            <a:xfrm>
              <a:off x="3894137" y="1893888"/>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59"/>
            <p:cNvSpPr>
              <a:spLocks/>
            </p:cNvSpPr>
            <p:nvPr/>
          </p:nvSpPr>
          <p:spPr bwMode="auto">
            <a:xfrm>
              <a:off x="3894137" y="1893888"/>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60"/>
            <p:cNvSpPr>
              <a:spLocks/>
            </p:cNvSpPr>
            <p:nvPr/>
          </p:nvSpPr>
          <p:spPr bwMode="auto">
            <a:xfrm>
              <a:off x="3776662" y="2103438"/>
              <a:ext cx="158750" cy="111125"/>
            </a:xfrm>
            <a:custGeom>
              <a:avLst/>
              <a:gdLst>
                <a:gd name="T0" fmla="*/ 100 w 100"/>
                <a:gd name="T1" fmla="*/ 0 h 70"/>
                <a:gd name="T2" fmla="*/ 74 w 100"/>
                <a:gd name="T3" fmla="*/ 0 h 70"/>
                <a:gd name="T4" fmla="*/ 78 w 100"/>
                <a:gd name="T5" fmla="*/ 4 h 70"/>
                <a:gd name="T6" fmla="*/ 78 w 100"/>
                <a:gd name="T7" fmla="*/ 6 h 70"/>
                <a:gd name="T8" fmla="*/ 78 w 100"/>
                <a:gd name="T9" fmla="*/ 38 h 70"/>
                <a:gd name="T10" fmla="*/ 22 w 100"/>
                <a:gd name="T11" fmla="*/ 0 h 70"/>
                <a:gd name="T12" fmla="*/ 0 w 100"/>
                <a:gd name="T13" fmla="*/ 0 h 70"/>
                <a:gd name="T14" fmla="*/ 2 w 100"/>
                <a:gd name="T15" fmla="*/ 6 h 70"/>
                <a:gd name="T16" fmla="*/ 2 w 100"/>
                <a:gd name="T17" fmla="*/ 64 h 70"/>
                <a:gd name="T18" fmla="*/ 0 w 100"/>
                <a:gd name="T19" fmla="*/ 70 h 70"/>
                <a:gd name="T20" fmla="*/ 26 w 100"/>
                <a:gd name="T21" fmla="*/ 70 h 70"/>
                <a:gd name="T22" fmla="*/ 24 w 100"/>
                <a:gd name="T23" fmla="*/ 64 h 70"/>
                <a:gd name="T24" fmla="*/ 24 w 100"/>
                <a:gd name="T25" fmla="*/ 22 h 70"/>
                <a:gd name="T26" fmla="*/ 78 w 100"/>
                <a:gd name="T27" fmla="*/ 60 h 70"/>
                <a:gd name="T28" fmla="*/ 78 w 100"/>
                <a:gd name="T29" fmla="*/ 64 h 70"/>
                <a:gd name="T30" fmla="*/ 76 w 100"/>
                <a:gd name="T31" fmla="*/ 70 h 70"/>
                <a:gd name="T32" fmla="*/ 100 w 100"/>
                <a:gd name="T33" fmla="*/ 70 h 70"/>
                <a:gd name="T34" fmla="*/ 98 w 100"/>
                <a:gd name="T35" fmla="*/ 64 h 70"/>
                <a:gd name="T36" fmla="*/ 98 w 100"/>
                <a:gd name="T37" fmla="*/ 6 h 70"/>
                <a:gd name="T38" fmla="*/ 100 w 100"/>
                <a:gd name="T39" fmla="*/ 0 h 70"/>
                <a:gd name="T40" fmla="*/ 100 w 100"/>
                <a:gd name="T4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70">
                  <a:moveTo>
                    <a:pt x="100" y="0"/>
                  </a:moveTo>
                  <a:lnTo>
                    <a:pt x="74" y="0"/>
                  </a:lnTo>
                  <a:lnTo>
                    <a:pt x="78" y="4"/>
                  </a:lnTo>
                  <a:lnTo>
                    <a:pt x="78" y="6"/>
                  </a:lnTo>
                  <a:lnTo>
                    <a:pt x="78" y="38"/>
                  </a:lnTo>
                  <a:lnTo>
                    <a:pt x="22" y="0"/>
                  </a:lnTo>
                  <a:lnTo>
                    <a:pt x="0" y="0"/>
                  </a:lnTo>
                  <a:lnTo>
                    <a:pt x="2" y="6"/>
                  </a:lnTo>
                  <a:lnTo>
                    <a:pt x="2" y="64"/>
                  </a:lnTo>
                  <a:lnTo>
                    <a:pt x="0" y="70"/>
                  </a:lnTo>
                  <a:lnTo>
                    <a:pt x="26" y="70"/>
                  </a:lnTo>
                  <a:lnTo>
                    <a:pt x="24" y="64"/>
                  </a:lnTo>
                  <a:lnTo>
                    <a:pt x="24" y="22"/>
                  </a:lnTo>
                  <a:lnTo>
                    <a:pt x="78" y="60"/>
                  </a:lnTo>
                  <a:lnTo>
                    <a:pt x="78" y="64"/>
                  </a:lnTo>
                  <a:lnTo>
                    <a:pt x="76" y="70"/>
                  </a:lnTo>
                  <a:lnTo>
                    <a:pt x="100" y="70"/>
                  </a:lnTo>
                  <a:lnTo>
                    <a:pt x="98" y="64"/>
                  </a:lnTo>
                  <a:lnTo>
                    <a:pt x="98" y="6"/>
                  </a:lnTo>
                  <a:lnTo>
                    <a:pt x="100" y="0"/>
                  </a:lnTo>
                  <a:lnTo>
                    <a:pt x="10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61"/>
            <p:cNvSpPr>
              <a:spLocks/>
            </p:cNvSpPr>
            <p:nvPr/>
          </p:nvSpPr>
          <p:spPr bwMode="auto">
            <a:xfrm>
              <a:off x="3963987" y="2103438"/>
              <a:ext cx="38100" cy="111125"/>
            </a:xfrm>
            <a:custGeom>
              <a:avLst/>
              <a:gdLst>
                <a:gd name="T0" fmla="*/ 24 w 24"/>
                <a:gd name="T1" fmla="*/ 0 h 70"/>
                <a:gd name="T2" fmla="*/ 0 w 24"/>
                <a:gd name="T3" fmla="*/ 0 h 70"/>
                <a:gd name="T4" fmla="*/ 2 w 24"/>
                <a:gd name="T5" fmla="*/ 4 h 70"/>
                <a:gd name="T6" fmla="*/ 2 w 24"/>
                <a:gd name="T7" fmla="*/ 6 h 70"/>
                <a:gd name="T8" fmla="*/ 2 w 24"/>
                <a:gd name="T9" fmla="*/ 64 h 70"/>
                <a:gd name="T10" fmla="*/ 0 w 24"/>
                <a:gd name="T11" fmla="*/ 70 h 70"/>
                <a:gd name="T12" fmla="*/ 24 w 24"/>
                <a:gd name="T13" fmla="*/ 70 h 70"/>
                <a:gd name="T14" fmla="*/ 22 w 24"/>
                <a:gd name="T15" fmla="*/ 64 h 70"/>
                <a:gd name="T16" fmla="*/ 22 w 24"/>
                <a:gd name="T17" fmla="*/ 6 h 70"/>
                <a:gd name="T18" fmla="*/ 24 w 24"/>
                <a:gd name="T19" fmla="*/ 0 h 70"/>
                <a:gd name="T20" fmla="*/ 24 w 24"/>
                <a:gd name="T2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70">
                  <a:moveTo>
                    <a:pt x="24" y="0"/>
                  </a:moveTo>
                  <a:lnTo>
                    <a:pt x="0" y="0"/>
                  </a:lnTo>
                  <a:lnTo>
                    <a:pt x="2" y="4"/>
                  </a:lnTo>
                  <a:lnTo>
                    <a:pt x="2" y="6"/>
                  </a:lnTo>
                  <a:lnTo>
                    <a:pt x="2" y="64"/>
                  </a:lnTo>
                  <a:lnTo>
                    <a:pt x="0" y="70"/>
                  </a:lnTo>
                  <a:lnTo>
                    <a:pt x="24" y="70"/>
                  </a:lnTo>
                  <a:lnTo>
                    <a:pt x="22" y="64"/>
                  </a:lnTo>
                  <a:lnTo>
                    <a:pt x="22" y="6"/>
                  </a:lnTo>
                  <a:lnTo>
                    <a:pt x="24" y="0"/>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62"/>
            <p:cNvSpPr>
              <a:spLocks/>
            </p:cNvSpPr>
            <p:nvPr/>
          </p:nvSpPr>
          <p:spPr bwMode="auto">
            <a:xfrm>
              <a:off x="4030662" y="2103438"/>
              <a:ext cx="139700" cy="111125"/>
            </a:xfrm>
            <a:custGeom>
              <a:avLst/>
              <a:gdLst>
                <a:gd name="T0" fmla="*/ 88 w 88"/>
                <a:gd name="T1" fmla="*/ 0 h 70"/>
                <a:gd name="T2" fmla="*/ 62 w 88"/>
                <a:gd name="T3" fmla="*/ 0 h 70"/>
                <a:gd name="T4" fmla="*/ 64 w 88"/>
                <a:gd name="T5" fmla="*/ 6 h 70"/>
                <a:gd name="T6" fmla="*/ 64 w 88"/>
                <a:gd name="T7" fmla="*/ 54 h 70"/>
                <a:gd name="T8" fmla="*/ 22 w 88"/>
                <a:gd name="T9" fmla="*/ 54 h 70"/>
                <a:gd name="T10" fmla="*/ 22 w 88"/>
                <a:gd name="T11" fmla="*/ 6 h 70"/>
                <a:gd name="T12" fmla="*/ 24 w 88"/>
                <a:gd name="T13" fmla="*/ 0 h 70"/>
                <a:gd name="T14" fmla="*/ 0 w 88"/>
                <a:gd name="T15" fmla="*/ 0 h 70"/>
                <a:gd name="T16" fmla="*/ 2 w 88"/>
                <a:gd name="T17" fmla="*/ 6 h 70"/>
                <a:gd name="T18" fmla="*/ 2 w 88"/>
                <a:gd name="T19" fmla="*/ 58 h 70"/>
                <a:gd name="T20" fmla="*/ 18 w 88"/>
                <a:gd name="T21" fmla="*/ 70 h 70"/>
                <a:gd name="T22" fmla="*/ 68 w 88"/>
                <a:gd name="T23" fmla="*/ 70 h 70"/>
                <a:gd name="T24" fmla="*/ 84 w 88"/>
                <a:gd name="T25" fmla="*/ 58 h 70"/>
                <a:gd name="T26" fmla="*/ 84 w 88"/>
                <a:gd name="T27" fmla="*/ 6 h 70"/>
                <a:gd name="T28" fmla="*/ 88 w 88"/>
                <a:gd name="T29" fmla="*/ 0 h 70"/>
                <a:gd name="T30" fmla="*/ 88 w 88"/>
                <a:gd name="T3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70">
                  <a:moveTo>
                    <a:pt x="88" y="0"/>
                  </a:moveTo>
                  <a:lnTo>
                    <a:pt x="62" y="0"/>
                  </a:lnTo>
                  <a:lnTo>
                    <a:pt x="64" y="6"/>
                  </a:lnTo>
                  <a:lnTo>
                    <a:pt x="64" y="54"/>
                  </a:lnTo>
                  <a:lnTo>
                    <a:pt x="22" y="54"/>
                  </a:lnTo>
                  <a:lnTo>
                    <a:pt x="22" y="6"/>
                  </a:lnTo>
                  <a:lnTo>
                    <a:pt x="24" y="0"/>
                  </a:lnTo>
                  <a:lnTo>
                    <a:pt x="0" y="0"/>
                  </a:lnTo>
                  <a:lnTo>
                    <a:pt x="2" y="6"/>
                  </a:lnTo>
                  <a:lnTo>
                    <a:pt x="2" y="58"/>
                  </a:lnTo>
                  <a:lnTo>
                    <a:pt x="18" y="70"/>
                  </a:lnTo>
                  <a:lnTo>
                    <a:pt x="68" y="70"/>
                  </a:lnTo>
                  <a:lnTo>
                    <a:pt x="84" y="58"/>
                  </a:lnTo>
                  <a:lnTo>
                    <a:pt x="84" y="6"/>
                  </a:lnTo>
                  <a:lnTo>
                    <a:pt x="88" y="0"/>
                  </a:lnTo>
                  <a:lnTo>
                    <a:pt x="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Slide Number Placeholder 2"/>
          <p:cNvSpPr>
            <a:spLocks noGrp="1"/>
          </p:cNvSpPr>
          <p:nvPr>
            <p:ph type="sldNum" sz="quarter" idx="11"/>
          </p:nvPr>
        </p:nvSpPr>
        <p:spPr/>
        <p:txBody>
          <a:bodyPr/>
          <a:lstStyle/>
          <a:p>
            <a:pPr>
              <a:defRPr/>
            </a:pPr>
            <a:fld id="{D2411FC8-29D2-4C2C-9F78-B5B6D1C244CE}" type="slidenum">
              <a:rPr lang="en-US" altLang="en-US" smtClean="0"/>
              <a:pPr>
                <a:defRPr/>
              </a:pPr>
              <a:t>‹#›</a:t>
            </a:fld>
            <a:endParaRPr lang="en-US" altLang="en-US" dirty="0"/>
          </a:p>
        </p:txBody>
      </p:sp>
      <p:sp>
        <p:nvSpPr>
          <p:cNvPr id="27" name="Footer Placeholder 2"/>
          <p:cNvSpPr>
            <a:spLocks noGrp="1"/>
          </p:cNvSpPr>
          <p:nvPr>
            <p:ph type="ftr" sz="quarter" idx="3"/>
          </p:nvPr>
        </p:nvSpPr>
        <p:spPr>
          <a:xfrm>
            <a:off x="913346" y="6326765"/>
            <a:ext cx="6630454" cy="302665"/>
          </a:xfrm>
          <a:prstGeom prst="rect">
            <a:avLst/>
          </a:prstGeom>
        </p:spPr>
        <p:txBody>
          <a:bodyPr vert="horz" lIns="91440" tIns="45720" rIns="91440" bIns="45720" rtlCol="0" anchor="ctr"/>
          <a:lstStyle>
            <a:lvl1pPr algn="l">
              <a:defRPr sz="1200">
                <a:solidFill>
                  <a:schemeClr val="bg1"/>
                </a:solidFill>
              </a:defRPr>
            </a:lvl1pPr>
          </a:lstStyle>
          <a:p>
            <a:r>
              <a:rPr lang="en-US"/>
              <a:t>Presentation Footer – Edit in Insert Menu &gt; Header &amp; Footer (then Apply to All)</a:t>
            </a:r>
            <a:endParaRPr lang="en-US" dirty="0"/>
          </a:p>
        </p:txBody>
      </p:sp>
    </p:spTree>
    <p:extLst>
      <p:ext uri="{BB962C8B-B14F-4D97-AF65-F5344CB8AC3E}">
        <p14:creationId xmlns:p14="http://schemas.microsoft.com/office/powerpoint/2010/main" val="326159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7848600" cy="4648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76A6A54-2A6B-4242-B691-C4DE4231F394}" type="datetimeFigureOut">
              <a:rPr lang="en-US" smtClean="0"/>
              <a:t>6/4/2025</a:t>
            </a:fld>
            <a:endParaRPr lang="en-US"/>
          </a:p>
        </p:txBody>
      </p:sp>
      <p:sp>
        <p:nvSpPr>
          <p:cNvPr id="6" name="Slide Number Placeholder 5"/>
          <p:cNvSpPr>
            <a:spLocks noGrp="1"/>
          </p:cNvSpPr>
          <p:nvPr>
            <p:ph type="sldNum" sz="quarter" idx="12"/>
          </p:nvPr>
        </p:nvSpPr>
        <p:spPr/>
        <p:txBody>
          <a:bodyPr/>
          <a:lstStyle/>
          <a:p>
            <a:fld id="{B2FED1A7-FB98-43FD-AA3D-E7C3EC56B298}" type="slidenum">
              <a:rPr lang="en-US" smtClean="0"/>
              <a:t>‹#›</a:t>
            </a:fld>
            <a:endParaRPr lang="en-US"/>
          </a:p>
        </p:txBody>
      </p:sp>
      <p:sp>
        <p:nvSpPr>
          <p:cNvPr id="7" name="Title Placeholder 1"/>
          <p:cNvSpPr>
            <a:spLocks noGrp="1"/>
          </p:cNvSpPr>
          <p:nvPr>
            <p:ph type="title"/>
          </p:nvPr>
        </p:nvSpPr>
        <p:spPr>
          <a:xfrm>
            <a:off x="457200" y="152400"/>
            <a:ext cx="7543800" cy="1066800"/>
          </a:xfrm>
          <a:prstGeom prst="rect">
            <a:avLst/>
          </a:prstGeom>
        </p:spPr>
        <p:txBody>
          <a:bodyPr vert="horz" lIns="91440" tIns="45720" rIns="91440" bIns="45720" rtlCol="0" anchor="ctr">
            <a:norm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518282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905000"/>
            <a:ext cx="7603597"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76A6A54-2A6B-4242-B691-C4DE4231F394}" type="datetimeFigureOut">
              <a:rPr lang="en-US" smtClean="0"/>
              <a:t>6/4/2025</a:t>
            </a:fld>
            <a:endParaRPr lang="en-US"/>
          </a:p>
        </p:txBody>
      </p:sp>
      <p:sp>
        <p:nvSpPr>
          <p:cNvPr id="6" name="Slide Number Placeholder 5"/>
          <p:cNvSpPr>
            <a:spLocks noGrp="1"/>
          </p:cNvSpPr>
          <p:nvPr>
            <p:ph type="sldNum" sz="quarter" idx="12"/>
          </p:nvPr>
        </p:nvSpPr>
        <p:spPr/>
        <p:txBody>
          <a:bodyPr/>
          <a:lstStyle/>
          <a:p>
            <a:fld id="{B2FED1A7-FB98-43FD-AA3D-E7C3EC56B298}" type="slidenum">
              <a:rPr lang="en-US" smtClean="0"/>
              <a:t>‹#›</a:t>
            </a:fld>
            <a:endParaRPr lang="en-US"/>
          </a:p>
        </p:txBody>
      </p:sp>
      <p:sp>
        <p:nvSpPr>
          <p:cNvPr id="8" name="Text Placeholder 7"/>
          <p:cNvSpPr>
            <a:spLocks noGrp="1"/>
          </p:cNvSpPr>
          <p:nvPr>
            <p:ph type="body" sz="quarter" idx="13" hasCustomPrompt="1"/>
          </p:nvPr>
        </p:nvSpPr>
        <p:spPr>
          <a:xfrm>
            <a:off x="457200" y="1295400"/>
            <a:ext cx="7620000" cy="533400"/>
          </a:xfrm>
        </p:spPr>
        <p:txBody>
          <a:bodyPr/>
          <a:lstStyle>
            <a:lvl1pPr marL="0" indent="0">
              <a:buNone/>
              <a:defRPr b="1" baseline="0">
                <a:solidFill>
                  <a:srgbClr val="C8102E"/>
                </a:solidFill>
              </a:defRPr>
            </a:lvl1pPr>
          </a:lstStyle>
          <a:p>
            <a:pPr lvl="0"/>
            <a:r>
              <a:rPr lang="en-US" dirty="0"/>
              <a:t>Sub-Header Text goes here</a:t>
            </a:r>
          </a:p>
        </p:txBody>
      </p:sp>
    </p:spTree>
    <p:extLst>
      <p:ext uri="{BB962C8B-B14F-4D97-AF65-F5344CB8AC3E}">
        <p14:creationId xmlns:p14="http://schemas.microsoft.com/office/powerpoint/2010/main" val="3295786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76A6A54-2A6B-4242-B691-C4DE4231F394}" type="datetimeFigureOut">
              <a:rPr lang="en-US" smtClean="0"/>
              <a:t>6/4/2025</a:t>
            </a:fld>
            <a:endParaRPr lang="en-US"/>
          </a:p>
        </p:txBody>
      </p:sp>
      <p:sp>
        <p:nvSpPr>
          <p:cNvPr id="7" name="Slide Number Placeholder 6"/>
          <p:cNvSpPr>
            <a:spLocks noGrp="1"/>
          </p:cNvSpPr>
          <p:nvPr>
            <p:ph type="sldNum" sz="quarter" idx="12"/>
          </p:nvPr>
        </p:nvSpPr>
        <p:spPr/>
        <p:txBody>
          <a:bodyPr/>
          <a:lstStyle/>
          <a:p>
            <a:fld id="{B2FED1A7-FB98-43FD-AA3D-E7C3EC56B298}" type="slidenum">
              <a:rPr lang="en-US" smtClean="0"/>
              <a:t>‹#›</a:t>
            </a:fld>
            <a:endParaRPr lang="en-US"/>
          </a:p>
        </p:txBody>
      </p: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1510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1"/>
            <a:ext cx="40386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95401"/>
            <a:ext cx="40386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76A6A54-2A6B-4242-B691-C4DE4231F394}" type="datetimeFigureOut">
              <a:rPr lang="en-US" smtClean="0"/>
              <a:t>6/4/2025</a:t>
            </a:fld>
            <a:endParaRPr lang="en-US"/>
          </a:p>
        </p:txBody>
      </p:sp>
      <p:sp>
        <p:nvSpPr>
          <p:cNvPr id="7" name="Slide Number Placeholder 6"/>
          <p:cNvSpPr>
            <a:spLocks noGrp="1"/>
          </p:cNvSpPr>
          <p:nvPr>
            <p:ph type="sldNum" sz="quarter" idx="12"/>
          </p:nvPr>
        </p:nvSpPr>
        <p:spPr/>
        <p:txBody>
          <a:bodyPr/>
          <a:lstStyle/>
          <a:p>
            <a:fld id="{B2FED1A7-FB98-43FD-AA3D-E7C3EC56B298}" type="slidenum">
              <a:rPr lang="en-US" smtClean="0"/>
              <a:t>‹#›</a:t>
            </a:fld>
            <a:endParaRPr lang="en-US"/>
          </a:p>
        </p:txBody>
      </p:sp>
      <p:sp>
        <p:nvSpPr>
          <p:cNvPr id="10" name="Content Placeholder 2"/>
          <p:cNvSpPr>
            <a:spLocks noGrp="1"/>
          </p:cNvSpPr>
          <p:nvPr>
            <p:ph sz="half" idx="13"/>
          </p:nvPr>
        </p:nvSpPr>
        <p:spPr>
          <a:xfrm>
            <a:off x="457200" y="3581400"/>
            <a:ext cx="40386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half" idx="14"/>
          </p:nvPr>
        </p:nvSpPr>
        <p:spPr>
          <a:xfrm>
            <a:off x="4648200" y="3581400"/>
            <a:ext cx="40386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5224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428750"/>
            <a:ext cx="3845485" cy="639762"/>
          </a:xfrm>
        </p:spPr>
        <p:txBody>
          <a:bodyPr anchor="b">
            <a:normAutofit/>
          </a:bodyPr>
          <a:lstStyle>
            <a:lvl1pPr marL="0" indent="0" algn="ctr">
              <a:buNone/>
              <a:defRPr sz="2100" b="1">
                <a:solidFill>
                  <a:srgbClr val="C810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8512"/>
            <a:ext cx="384548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416425" y="1428750"/>
            <a:ext cx="3813175" cy="639762"/>
          </a:xfrm>
        </p:spPr>
        <p:txBody>
          <a:bodyPr anchor="b">
            <a:normAutofit/>
          </a:bodyPr>
          <a:lstStyle>
            <a:lvl1pPr marL="0" indent="0" algn="ctr">
              <a:buNone/>
              <a:defRPr sz="2100" b="1">
                <a:solidFill>
                  <a:srgbClr val="C810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416425" y="2068512"/>
            <a:ext cx="38131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76A6A54-2A6B-4242-B691-C4DE4231F394}" type="datetimeFigureOut">
              <a:rPr lang="en-US" smtClean="0"/>
              <a:t>6/4/2025</a:t>
            </a:fld>
            <a:endParaRPr lang="en-US"/>
          </a:p>
        </p:txBody>
      </p:sp>
      <p:sp>
        <p:nvSpPr>
          <p:cNvPr id="9" name="Slide Number Placeholder 8"/>
          <p:cNvSpPr>
            <a:spLocks noGrp="1"/>
          </p:cNvSpPr>
          <p:nvPr>
            <p:ph type="sldNum" sz="quarter" idx="12"/>
          </p:nvPr>
        </p:nvSpPr>
        <p:spPr/>
        <p:txBody>
          <a:bodyPr/>
          <a:lstStyle/>
          <a:p>
            <a:fld id="{B2FED1A7-FB98-43FD-AA3D-E7C3EC56B298}" type="slidenum">
              <a:rPr lang="en-US" smtClean="0"/>
              <a:t>‹#›</a:t>
            </a:fld>
            <a:endParaRPr lang="en-US"/>
          </a:p>
        </p:txBody>
      </p:sp>
    </p:spTree>
    <p:extLst>
      <p:ext uri="{BB962C8B-B14F-4D97-AF65-F5344CB8AC3E}">
        <p14:creationId xmlns:p14="http://schemas.microsoft.com/office/powerpoint/2010/main" val="811000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176A6A54-2A6B-4242-B691-C4DE4231F394}" type="datetimeFigureOut">
              <a:rPr lang="en-US" smtClean="0"/>
              <a:t>6/4/2025</a:t>
            </a:fld>
            <a:endParaRPr lang="en-US"/>
          </a:p>
        </p:txBody>
      </p:sp>
      <p:sp>
        <p:nvSpPr>
          <p:cNvPr id="4" name="Footer Placeholder 3"/>
          <p:cNvSpPr>
            <a:spLocks noGrp="1"/>
          </p:cNvSpPr>
          <p:nvPr>
            <p:ph type="ftr" sz="quarter" idx="11"/>
          </p:nvPr>
        </p:nvSpPr>
        <p:spPr>
          <a:xfrm>
            <a:off x="3124200" y="640080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2FED1A7-FB98-43FD-AA3D-E7C3EC56B298}" type="slidenum">
              <a:rPr lang="en-US" smtClean="0"/>
              <a:t>‹#›</a:t>
            </a:fld>
            <a:endParaRPr lang="en-US"/>
          </a:p>
        </p:txBody>
      </p:sp>
    </p:spTree>
    <p:extLst>
      <p:ext uri="{BB962C8B-B14F-4D97-AF65-F5344CB8AC3E}">
        <p14:creationId xmlns:p14="http://schemas.microsoft.com/office/powerpoint/2010/main" val="3800708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A6A54-2A6B-4242-B691-C4DE4231F394}" type="datetimeFigureOut">
              <a:rPr lang="en-US" smtClean="0"/>
              <a:t>6/4/2025</a:t>
            </a:fld>
            <a:endParaRPr lang="en-US"/>
          </a:p>
        </p:txBody>
      </p:sp>
      <p:sp>
        <p:nvSpPr>
          <p:cNvPr id="4" name="Slide Number Placeholder 3"/>
          <p:cNvSpPr>
            <a:spLocks noGrp="1"/>
          </p:cNvSpPr>
          <p:nvPr>
            <p:ph type="sldNum" sz="quarter" idx="12"/>
          </p:nvPr>
        </p:nvSpPr>
        <p:spPr/>
        <p:txBody>
          <a:bodyPr/>
          <a:lstStyle/>
          <a:p>
            <a:fld id="{B2FED1A7-FB98-43FD-AA3D-E7C3EC56B298}" type="slidenum">
              <a:rPr lang="en-US" smtClean="0"/>
              <a:t>‹#›</a:t>
            </a:fld>
            <a:endParaRPr lang="en-US"/>
          </a:p>
        </p:txBody>
      </p:sp>
    </p:spTree>
    <p:extLst>
      <p:ext uri="{BB962C8B-B14F-4D97-AF65-F5344CB8AC3E}">
        <p14:creationId xmlns:p14="http://schemas.microsoft.com/office/powerpoint/2010/main" val="4053007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5562600"/>
            <a:ext cx="9144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older 2"/>
          <p:cNvSpPr>
            <a:spLocks noGrp="1"/>
          </p:cNvSpPr>
          <p:nvPr>
            <p:ph type="ctrTitle"/>
          </p:nvPr>
        </p:nvSpPr>
        <p:spPr>
          <a:xfrm>
            <a:off x="360456" y="2442970"/>
            <a:ext cx="3349184" cy="615553"/>
          </a:xfrm>
          <a:prstGeom prst="rect">
            <a:avLst/>
          </a:prstGeom>
        </p:spPr>
        <p:txBody>
          <a:bodyPr wrap="square" lIns="0" tIns="0" rIns="0" bIns="0">
            <a:spAutoFit/>
          </a:bodyPr>
          <a:lstStyle>
            <a:lvl1pPr algn="l">
              <a:lnSpc>
                <a:spcPts val="4800"/>
              </a:lnSpc>
              <a:defRPr sz="4400"/>
            </a:lvl1pPr>
          </a:lstStyle>
          <a:p>
            <a:endParaRPr dirty="0"/>
          </a:p>
        </p:txBody>
      </p:sp>
      <p:sp>
        <p:nvSpPr>
          <p:cNvPr id="3" name="Holder 3"/>
          <p:cNvSpPr>
            <a:spLocks noGrp="1"/>
          </p:cNvSpPr>
          <p:nvPr>
            <p:ph type="subTitle" idx="4"/>
          </p:nvPr>
        </p:nvSpPr>
        <p:spPr>
          <a:xfrm>
            <a:off x="381000" y="4637866"/>
            <a:ext cx="3349184" cy="384721"/>
          </a:xfrm>
          <a:prstGeom prst="rect">
            <a:avLst/>
          </a:prstGeom>
        </p:spPr>
        <p:txBody>
          <a:bodyPr wrap="square" lIns="0" tIns="0" rIns="0" bIns="0">
            <a:spAutoFit/>
          </a:bodyPr>
          <a:lstStyle>
            <a:lvl1pPr>
              <a:defRPr sz="1200" b="1" i="0">
                <a:solidFill>
                  <a:srgbClr val="A0A0A0"/>
                </a:solidFill>
                <a:latin typeface="Arial" charset="0"/>
                <a:ea typeface="Arial" charset="0"/>
                <a:cs typeface="Arial" charset="0"/>
              </a:defRPr>
            </a:lvl1pPr>
          </a:lstStyle>
          <a:p>
            <a:endParaRPr dirty="0"/>
          </a:p>
        </p:txBody>
      </p:sp>
      <p:sp>
        <p:nvSpPr>
          <p:cNvPr id="75" name="Text Placeholder 74"/>
          <p:cNvSpPr>
            <a:spLocks noGrp="1"/>
          </p:cNvSpPr>
          <p:nvPr>
            <p:ph type="body" sz="quarter" idx="10" hasCustomPrompt="1"/>
          </p:nvPr>
        </p:nvSpPr>
        <p:spPr>
          <a:xfrm>
            <a:off x="240030" y="6400805"/>
            <a:ext cx="4114800" cy="138499"/>
          </a:xfrm>
          <a:prstGeom prst="rect">
            <a:avLst/>
          </a:prstGeom>
        </p:spPr>
        <p:txBody>
          <a:bodyPr/>
          <a:lstStyle>
            <a:lvl1pPr>
              <a:defRPr sz="900">
                <a:solidFill>
                  <a:schemeClr val="bg1">
                    <a:lumMod val="95000"/>
                  </a:schemeClr>
                </a:solidFill>
                <a:latin typeface="Arial" charset="0"/>
                <a:ea typeface="Arial" charset="0"/>
                <a:cs typeface="Arial" charset="0"/>
              </a:defRPr>
            </a:lvl1pPr>
          </a:lstStyle>
          <a:p>
            <a:pPr marL="12700"/>
            <a:r>
              <a:rPr lang="en-US" sz="700" dirty="0">
                <a:solidFill>
                  <a:srgbClr val="A0A1A2"/>
                </a:solidFill>
                <a:latin typeface="Arial"/>
                <a:cs typeface="Arial"/>
              </a:rPr>
              <a:t>© </a:t>
            </a:r>
            <a:r>
              <a:rPr lang="en-US" sz="700" spc="-11" dirty="0">
                <a:solidFill>
                  <a:srgbClr val="A0A1A2"/>
                </a:solidFill>
                <a:latin typeface="Arial"/>
                <a:cs typeface="Arial"/>
              </a:rPr>
              <a:t>2022 </a:t>
            </a:r>
            <a:r>
              <a:rPr lang="en-US" sz="700" spc="11" dirty="0">
                <a:solidFill>
                  <a:srgbClr val="A0A1A2"/>
                </a:solidFill>
                <a:latin typeface="Arial"/>
                <a:cs typeface="Arial"/>
              </a:rPr>
              <a:t>Northern </a:t>
            </a:r>
            <a:r>
              <a:rPr lang="en-US" sz="700" spc="5" dirty="0">
                <a:solidFill>
                  <a:srgbClr val="A0A1A2"/>
                </a:solidFill>
                <a:latin typeface="Arial"/>
                <a:cs typeface="Arial"/>
              </a:rPr>
              <a:t>Illinois </a:t>
            </a:r>
            <a:r>
              <a:rPr lang="en-US" sz="700" dirty="0">
                <a:solidFill>
                  <a:srgbClr val="A0A1A2"/>
                </a:solidFill>
                <a:latin typeface="Arial"/>
                <a:cs typeface="Arial"/>
              </a:rPr>
              <a:t>University </a:t>
            </a:r>
            <a:endParaRPr lang="en-US" sz="700" dirty="0">
              <a:latin typeface="Arial"/>
              <a:cs typeface="Arial"/>
            </a:endParaRPr>
          </a:p>
        </p:txBody>
      </p:sp>
      <p:sp>
        <p:nvSpPr>
          <p:cNvPr id="126" name="object 2"/>
          <p:cNvSpPr/>
          <p:nvPr userDrawn="1"/>
        </p:nvSpPr>
        <p:spPr>
          <a:xfrm>
            <a:off x="3878020" y="2424960"/>
            <a:ext cx="5265979" cy="1723709"/>
          </a:xfrm>
          <a:custGeom>
            <a:avLst/>
            <a:gdLst/>
            <a:ahLst/>
            <a:cxnLst/>
            <a:rect l="l" t="t" r="r" b="b"/>
            <a:pathLst>
              <a:path w="6096000" h="1498600">
                <a:moveTo>
                  <a:pt x="0" y="1498600"/>
                </a:moveTo>
                <a:lnTo>
                  <a:pt x="6096012" y="1498600"/>
                </a:lnTo>
                <a:lnTo>
                  <a:pt x="6096012" y="0"/>
                </a:lnTo>
                <a:lnTo>
                  <a:pt x="0" y="0"/>
                </a:lnTo>
                <a:lnTo>
                  <a:pt x="0" y="1498600"/>
                </a:lnTo>
                <a:close/>
              </a:path>
            </a:pathLst>
          </a:custGeom>
          <a:solidFill>
            <a:srgbClr val="D00A2C"/>
          </a:solidFill>
        </p:spPr>
        <p:txBody>
          <a:bodyPr wrap="square" lIns="0" tIns="0" rIns="0" bIns="0" rtlCol="0"/>
          <a:lstStyle/>
          <a:p>
            <a:endParaRPr>
              <a:solidFill>
                <a:srgbClr val="D00A2C"/>
              </a:solidFill>
            </a:endParaRPr>
          </a:p>
        </p:txBody>
      </p:sp>
      <p:grpSp>
        <p:nvGrpSpPr>
          <p:cNvPr id="127" name="Group 126"/>
          <p:cNvGrpSpPr>
            <a:grpSpLocks noChangeAspect="1"/>
          </p:cNvGrpSpPr>
          <p:nvPr userDrawn="1"/>
        </p:nvGrpSpPr>
        <p:grpSpPr bwMode="auto">
          <a:xfrm>
            <a:off x="4354513" y="2846402"/>
            <a:ext cx="4428919" cy="848004"/>
            <a:chOff x="1683" y="1747"/>
            <a:chExt cx="4314" cy="826"/>
          </a:xfrm>
        </p:grpSpPr>
        <p:sp>
          <p:nvSpPr>
            <p:cNvPr id="128" name="AutoShape 3"/>
            <p:cNvSpPr>
              <a:spLocks noChangeAspect="1" noChangeArrowheads="1" noTextEdit="1"/>
            </p:cNvSpPr>
            <p:nvPr/>
          </p:nvSpPr>
          <p:spPr bwMode="auto">
            <a:xfrm>
              <a:off x="1683" y="1747"/>
              <a:ext cx="4314"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5"/>
            <p:cNvSpPr>
              <a:spLocks/>
            </p:cNvSpPr>
            <p:nvPr/>
          </p:nvSpPr>
          <p:spPr bwMode="auto">
            <a:xfrm>
              <a:off x="1683" y="1747"/>
              <a:ext cx="472" cy="826"/>
            </a:xfrm>
            <a:custGeom>
              <a:avLst/>
              <a:gdLst>
                <a:gd name="T0" fmla="*/ 472 w 472"/>
                <a:gd name="T1" fmla="*/ 78 h 826"/>
                <a:gd name="T2" fmla="*/ 236 w 472"/>
                <a:gd name="T3" fmla="*/ 0 h 826"/>
                <a:gd name="T4" fmla="*/ 0 w 472"/>
                <a:gd name="T5" fmla="*/ 78 h 826"/>
                <a:gd name="T6" fmla="*/ 0 w 472"/>
                <a:gd name="T7" fmla="*/ 746 h 826"/>
                <a:gd name="T8" fmla="*/ 236 w 472"/>
                <a:gd name="T9" fmla="*/ 826 h 826"/>
                <a:gd name="T10" fmla="*/ 472 w 472"/>
                <a:gd name="T11" fmla="*/ 746 h 826"/>
                <a:gd name="T12" fmla="*/ 472 w 472"/>
                <a:gd name="T13" fmla="*/ 78 h 826"/>
              </a:gdLst>
              <a:ahLst/>
              <a:cxnLst>
                <a:cxn ang="0">
                  <a:pos x="T0" y="T1"/>
                </a:cxn>
                <a:cxn ang="0">
                  <a:pos x="T2" y="T3"/>
                </a:cxn>
                <a:cxn ang="0">
                  <a:pos x="T4" y="T5"/>
                </a:cxn>
                <a:cxn ang="0">
                  <a:pos x="T6" y="T7"/>
                </a:cxn>
                <a:cxn ang="0">
                  <a:pos x="T8" y="T9"/>
                </a:cxn>
                <a:cxn ang="0">
                  <a:pos x="T10" y="T11"/>
                </a:cxn>
                <a:cxn ang="0">
                  <a:pos x="T12" y="T13"/>
                </a:cxn>
              </a:cxnLst>
              <a:rect l="0" t="0" r="r" b="b"/>
              <a:pathLst>
                <a:path w="472" h="826">
                  <a:moveTo>
                    <a:pt x="472" y="78"/>
                  </a:moveTo>
                  <a:lnTo>
                    <a:pt x="236" y="0"/>
                  </a:lnTo>
                  <a:lnTo>
                    <a:pt x="0" y="78"/>
                  </a:lnTo>
                  <a:lnTo>
                    <a:pt x="0" y="746"/>
                  </a:lnTo>
                  <a:lnTo>
                    <a:pt x="236" y="826"/>
                  </a:lnTo>
                  <a:lnTo>
                    <a:pt x="472" y="746"/>
                  </a:lnTo>
                  <a:lnTo>
                    <a:pt x="472" y="78"/>
                  </a:lnTo>
                  <a:close/>
                </a:path>
              </a:pathLst>
            </a:custGeom>
            <a:solidFill>
              <a:srgbClr val="B6B8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6"/>
            <p:cNvSpPr>
              <a:spLocks/>
            </p:cNvSpPr>
            <p:nvPr/>
          </p:nvSpPr>
          <p:spPr bwMode="auto">
            <a:xfrm>
              <a:off x="1699" y="2257"/>
              <a:ext cx="440" cy="298"/>
            </a:xfrm>
            <a:custGeom>
              <a:avLst/>
              <a:gdLst>
                <a:gd name="T0" fmla="*/ 0 w 440"/>
                <a:gd name="T1" fmla="*/ 224 h 298"/>
                <a:gd name="T2" fmla="*/ 220 w 440"/>
                <a:gd name="T3" fmla="*/ 298 h 298"/>
                <a:gd name="T4" fmla="*/ 440 w 440"/>
                <a:gd name="T5" fmla="*/ 224 h 298"/>
                <a:gd name="T6" fmla="*/ 440 w 440"/>
                <a:gd name="T7" fmla="*/ 0 h 298"/>
                <a:gd name="T8" fmla="*/ 440 w 440"/>
                <a:gd name="T9" fmla="*/ 0 h 298"/>
                <a:gd name="T10" fmla="*/ 388 w 440"/>
                <a:gd name="T11" fmla="*/ 18 h 298"/>
                <a:gd name="T12" fmla="*/ 334 w 440"/>
                <a:gd name="T13" fmla="*/ 34 h 298"/>
                <a:gd name="T14" fmla="*/ 280 w 440"/>
                <a:gd name="T15" fmla="*/ 50 h 298"/>
                <a:gd name="T16" fmla="*/ 226 w 440"/>
                <a:gd name="T17" fmla="*/ 62 h 298"/>
                <a:gd name="T18" fmla="*/ 170 w 440"/>
                <a:gd name="T19" fmla="*/ 72 h 298"/>
                <a:gd name="T20" fmla="*/ 114 w 440"/>
                <a:gd name="T21" fmla="*/ 80 h 298"/>
                <a:gd name="T22" fmla="*/ 58 w 440"/>
                <a:gd name="T23" fmla="*/ 88 h 298"/>
                <a:gd name="T24" fmla="*/ 0 w 440"/>
                <a:gd name="T25" fmla="*/ 92 h 298"/>
                <a:gd name="T26" fmla="*/ 0 w 440"/>
                <a:gd name="T27" fmla="*/ 22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0" h="298">
                  <a:moveTo>
                    <a:pt x="0" y="224"/>
                  </a:moveTo>
                  <a:lnTo>
                    <a:pt x="220" y="298"/>
                  </a:lnTo>
                  <a:lnTo>
                    <a:pt x="440" y="224"/>
                  </a:lnTo>
                  <a:lnTo>
                    <a:pt x="440" y="0"/>
                  </a:lnTo>
                  <a:lnTo>
                    <a:pt x="440" y="0"/>
                  </a:lnTo>
                  <a:lnTo>
                    <a:pt x="388" y="18"/>
                  </a:lnTo>
                  <a:lnTo>
                    <a:pt x="334" y="34"/>
                  </a:lnTo>
                  <a:lnTo>
                    <a:pt x="280" y="50"/>
                  </a:lnTo>
                  <a:lnTo>
                    <a:pt x="226" y="62"/>
                  </a:lnTo>
                  <a:lnTo>
                    <a:pt x="170" y="72"/>
                  </a:lnTo>
                  <a:lnTo>
                    <a:pt x="114" y="80"/>
                  </a:lnTo>
                  <a:lnTo>
                    <a:pt x="58" y="88"/>
                  </a:lnTo>
                  <a:lnTo>
                    <a:pt x="0" y="92"/>
                  </a:lnTo>
                  <a:lnTo>
                    <a:pt x="0" y="224"/>
                  </a:lnTo>
                  <a:close/>
                </a:path>
              </a:pathLst>
            </a:custGeom>
            <a:solidFill>
              <a:srgbClr val="CF0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7"/>
            <p:cNvSpPr>
              <a:spLocks/>
            </p:cNvSpPr>
            <p:nvPr/>
          </p:nvSpPr>
          <p:spPr bwMode="auto">
            <a:xfrm>
              <a:off x="1699" y="1765"/>
              <a:ext cx="440" cy="564"/>
            </a:xfrm>
            <a:custGeom>
              <a:avLst/>
              <a:gdLst>
                <a:gd name="T0" fmla="*/ 220 w 440"/>
                <a:gd name="T1" fmla="*/ 0 h 564"/>
                <a:gd name="T2" fmla="*/ 0 w 440"/>
                <a:gd name="T3" fmla="*/ 72 h 564"/>
                <a:gd name="T4" fmla="*/ 0 w 440"/>
                <a:gd name="T5" fmla="*/ 564 h 564"/>
                <a:gd name="T6" fmla="*/ 0 w 440"/>
                <a:gd name="T7" fmla="*/ 564 h 564"/>
                <a:gd name="T8" fmla="*/ 56 w 440"/>
                <a:gd name="T9" fmla="*/ 556 h 564"/>
                <a:gd name="T10" fmla="*/ 56 w 440"/>
                <a:gd name="T11" fmla="*/ 556 h 564"/>
                <a:gd name="T12" fmla="*/ 76 w 440"/>
                <a:gd name="T13" fmla="*/ 554 h 564"/>
                <a:gd name="T14" fmla="*/ 76 w 440"/>
                <a:gd name="T15" fmla="*/ 272 h 564"/>
                <a:gd name="T16" fmla="*/ 120 w 440"/>
                <a:gd name="T17" fmla="*/ 272 h 564"/>
                <a:gd name="T18" fmla="*/ 112 w 440"/>
                <a:gd name="T19" fmla="*/ 282 h 564"/>
                <a:gd name="T20" fmla="*/ 112 w 440"/>
                <a:gd name="T21" fmla="*/ 546 h 564"/>
                <a:gd name="T22" fmla="*/ 112 w 440"/>
                <a:gd name="T23" fmla="*/ 546 h 564"/>
                <a:gd name="T24" fmla="*/ 126 w 440"/>
                <a:gd name="T25" fmla="*/ 544 h 564"/>
                <a:gd name="T26" fmla="*/ 126 w 440"/>
                <a:gd name="T27" fmla="*/ 272 h 564"/>
                <a:gd name="T28" fmla="*/ 326 w 440"/>
                <a:gd name="T29" fmla="*/ 272 h 564"/>
                <a:gd name="T30" fmla="*/ 318 w 440"/>
                <a:gd name="T31" fmla="*/ 282 h 564"/>
                <a:gd name="T32" fmla="*/ 318 w 440"/>
                <a:gd name="T33" fmla="*/ 492 h 564"/>
                <a:gd name="T34" fmla="*/ 318 w 440"/>
                <a:gd name="T35" fmla="*/ 492 h 564"/>
                <a:gd name="T36" fmla="*/ 330 w 440"/>
                <a:gd name="T37" fmla="*/ 488 h 564"/>
                <a:gd name="T38" fmla="*/ 330 w 440"/>
                <a:gd name="T39" fmla="*/ 272 h 564"/>
                <a:gd name="T40" fmla="*/ 364 w 440"/>
                <a:gd name="T41" fmla="*/ 272 h 564"/>
                <a:gd name="T42" fmla="*/ 364 w 440"/>
                <a:gd name="T43" fmla="*/ 474 h 564"/>
                <a:gd name="T44" fmla="*/ 364 w 440"/>
                <a:gd name="T45" fmla="*/ 474 h 564"/>
                <a:gd name="T46" fmla="*/ 402 w 440"/>
                <a:gd name="T47" fmla="*/ 458 h 564"/>
                <a:gd name="T48" fmla="*/ 440 w 440"/>
                <a:gd name="T49" fmla="*/ 438 h 564"/>
                <a:gd name="T50" fmla="*/ 440 w 440"/>
                <a:gd name="T51" fmla="*/ 72 h 564"/>
                <a:gd name="T52" fmla="*/ 220 w 440"/>
                <a:gd name="T53" fmla="*/ 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0" h="564">
                  <a:moveTo>
                    <a:pt x="220" y="0"/>
                  </a:moveTo>
                  <a:lnTo>
                    <a:pt x="0" y="72"/>
                  </a:lnTo>
                  <a:lnTo>
                    <a:pt x="0" y="564"/>
                  </a:lnTo>
                  <a:lnTo>
                    <a:pt x="0" y="564"/>
                  </a:lnTo>
                  <a:lnTo>
                    <a:pt x="56" y="556"/>
                  </a:lnTo>
                  <a:lnTo>
                    <a:pt x="56" y="556"/>
                  </a:lnTo>
                  <a:lnTo>
                    <a:pt x="76" y="554"/>
                  </a:lnTo>
                  <a:lnTo>
                    <a:pt x="76" y="272"/>
                  </a:lnTo>
                  <a:lnTo>
                    <a:pt x="120" y="272"/>
                  </a:lnTo>
                  <a:lnTo>
                    <a:pt x="112" y="282"/>
                  </a:lnTo>
                  <a:lnTo>
                    <a:pt x="112" y="546"/>
                  </a:lnTo>
                  <a:lnTo>
                    <a:pt x="112" y="546"/>
                  </a:lnTo>
                  <a:lnTo>
                    <a:pt x="126" y="544"/>
                  </a:lnTo>
                  <a:lnTo>
                    <a:pt x="126" y="272"/>
                  </a:lnTo>
                  <a:lnTo>
                    <a:pt x="326" y="272"/>
                  </a:lnTo>
                  <a:lnTo>
                    <a:pt x="318" y="282"/>
                  </a:lnTo>
                  <a:lnTo>
                    <a:pt x="318" y="492"/>
                  </a:lnTo>
                  <a:lnTo>
                    <a:pt x="318" y="492"/>
                  </a:lnTo>
                  <a:lnTo>
                    <a:pt x="330" y="488"/>
                  </a:lnTo>
                  <a:lnTo>
                    <a:pt x="330" y="272"/>
                  </a:lnTo>
                  <a:lnTo>
                    <a:pt x="364" y="272"/>
                  </a:lnTo>
                  <a:lnTo>
                    <a:pt x="364" y="474"/>
                  </a:lnTo>
                  <a:lnTo>
                    <a:pt x="364" y="474"/>
                  </a:lnTo>
                  <a:lnTo>
                    <a:pt x="402" y="458"/>
                  </a:lnTo>
                  <a:lnTo>
                    <a:pt x="440" y="438"/>
                  </a:lnTo>
                  <a:lnTo>
                    <a:pt x="440" y="72"/>
                  </a:lnTo>
                  <a:lnTo>
                    <a:pt x="2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8"/>
            <p:cNvSpPr>
              <a:spLocks/>
            </p:cNvSpPr>
            <p:nvPr/>
          </p:nvSpPr>
          <p:spPr bwMode="auto">
            <a:xfrm>
              <a:off x="1763" y="1853"/>
              <a:ext cx="312" cy="172"/>
            </a:xfrm>
            <a:custGeom>
              <a:avLst/>
              <a:gdLst>
                <a:gd name="T0" fmla="*/ 310 w 312"/>
                <a:gd name="T1" fmla="*/ 172 h 172"/>
                <a:gd name="T2" fmla="*/ 300 w 312"/>
                <a:gd name="T3" fmla="*/ 138 h 172"/>
                <a:gd name="T4" fmla="*/ 298 w 312"/>
                <a:gd name="T5" fmla="*/ 68 h 172"/>
                <a:gd name="T6" fmla="*/ 294 w 312"/>
                <a:gd name="T7" fmla="*/ 34 h 172"/>
                <a:gd name="T8" fmla="*/ 294 w 312"/>
                <a:gd name="T9" fmla="*/ 26 h 172"/>
                <a:gd name="T10" fmla="*/ 294 w 312"/>
                <a:gd name="T11" fmla="*/ 12 h 172"/>
                <a:gd name="T12" fmla="*/ 292 w 312"/>
                <a:gd name="T13" fmla="*/ 12 h 172"/>
                <a:gd name="T14" fmla="*/ 290 w 312"/>
                <a:gd name="T15" fmla="*/ 2 h 172"/>
                <a:gd name="T16" fmla="*/ 284 w 312"/>
                <a:gd name="T17" fmla="*/ 2 h 172"/>
                <a:gd name="T18" fmla="*/ 284 w 312"/>
                <a:gd name="T19" fmla="*/ 12 h 172"/>
                <a:gd name="T20" fmla="*/ 280 w 312"/>
                <a:gd name="T21" fmla="*/ 12 h 172"/>
                <a:gd name="T22" fmla="*/ 280 w 312"/>
                <a:gd name="T23" fmla="*/ 26 h 172"/>
                <a:gd name="T24" fmla="*/ 272 w 312"/>
                <a:gd name="T25" fmla="*/ 46 h 172"/>
                <a:gd name="T26" fmla="*/ 268 w 312"/>
                <a:gd name="T27" fmla="*/ 78 h 172"/>
                <a:gd name="T28" fmla="*/ 264 w 312"/>
                <a:gd name="T29" fmla="*/ 112 h 172"/>
                <a:gd name="T30" fmla="*/ 232 w 312"/>
                <a:gd name="T31" fmla="*/ 136 h 172"/>
                <a:gd name="T32" fmla="*/ 240 w 312"/>
                <a:gd name="T33" fmla="*/ 112 h 172"/>
                <a:gd name="T34" fmla="*/ 234 w 312"/>
                <a:gd name="T35" fmla="*/ 104 h 172"/>
                <a:gd name="T36" fmla="*/ 228 w 312"/>
                <a:gd name="T37" fmla="*/ 88 h 172"/>
                <a:gd name="T38" fmla="*/ 228 w 312"/>
                <a:gd name="T39" fmla="*/ 76 h 172"/>
                <a:gd name="T40" fmla="*/ 214 w 312"/>
                <a:gd name="T41" fmla="*/ 76 h 172"/>
                <a:gd name="T42" fmla="*/ 216 w 312"/>
                <a:gd name="T43" fmla="*/ 88 h 172"/>
                <a:gd name="T44" fmla="*/ 214 w 312"/>
                <a:gd name="T45" fmla="*/ 108 h 172"/>
                <a:gd name="T46" fmla="*/ 204 w 312"/>
                <a:gd name="T47" fmla="*/ 136 h 172"/>
                <a:gd name="T48" fmla="*/ 188 w 312"/>
                <a:gd name="T49" fmla="*/ 112 h 172"/>
                <a:gd name="T50" fmla="*/ 172 w 312"/>
                <a:gd name="T51" fmla="*/ 94 h 172"/>
                <a:gd name="T52" fmla="*/ 166 w 312"/>
                <a:gd name="T53" fmla="*/ 74 h 172"/>
                <a:gd name="T54" fmla="*/ 160 w 312"/>
                <a:gd name="T55" fmla="*/ 56 h 172"/>
                <a:gd name="T56" fmla="*/ 164 w 312"/>
                <a:gd name="T57" fmla="*/ 38 h 172"/>
                <a:gd name="T58" fmla="*/ 162 w 312"/>
                <a:gd name="T59" fmla="*/ 36 h 172"/>
                <a:gd name="T60" fmla="*/ 160 w 312"/>
                <a:gd name="T61" fmla="*/ 34 h 172"/>
                <a:gd name="T62" fmla="*/ 156 w 312"/>
                <a:gd name="T63" fmla="*/ 26 h 172"/>
                <a:gd name="T64" fmla="*/ 152 w 312"/>
                <a:gd name="T65" fmla="*/ 34 h 172"/>
                <a:gd name="T66" fmla="*/ 152 w 312"/>
                <a:gd name="T67" fmla="*/ 36 h 172"/>
                <a:gd name="T68" fmla="*/ 148 w 312"/>
                <a:gd name="T69" fmla="*/ 38 h 172"/>
                <a:gd name="T70" fmla="*/ 152 w 312"/>
                <a:gd name="T71" fmla="*/ 56 h 172"/>
                <a:gd name="T72" fmla="*/ 146 w 312"/>
                <a:gd name="T73" fmla="*/ 74 h 172"/>
                <a:gd name="T74" fmla="*/ 134 w 312"/>
                <a:gd name="T75" fmla="*/ 112 h 172"/>
                <a:gd name="T76" fmla="*/ 102 w 312"/>
                <a:gd name="T77" fmla="*/ 136 h 172"/>
                <a:gd name="T78" fmla="*/ 108 w 312"/>
                <a:gd name="T79" fmla="*/ 112 h 172"/>
                <a:gd name="T80" fmla="*/ 104 w 312"/>
                <a:gd name="T81" fmla="*/ 104 h 172"/>
                <a:gd name="T82" fmla="*/ 98 w 312"/>
                <a:gd name="T83" fmla="*/ 88 h 172"/>
                <a:gd name="T84" fmla="*/ 98 w 312"/>
                <a:gd name="T85" fmla="*/ 76 h 172"/>
                <a:gd name="T86" fmla="*/ 84 w 312"/>
                <a:gd name="T87" fmla="*/ 76 h 172"/>
                <a:gd name="T88" fmla="*/ 86 w 312"/>
                <a:gd name="T89" fmla="*/ 88 h 172"/>
                <a:gd name="T90" fmla="*/ 84 w 312"/>
                <a:gd name="T91" fmla="*/ 108 h 172"/>
                <a:gd name="T92" fmla="*/ 72 w 312"/>
                <a:gd name="T93" fmla="*/ 136 h 172"/>
                <a:gd name="T94" fmla="*/ 58 w 312"/>
                <a:gd name="T95" fmla="*/ 112 h 172"/>
                <a:gd name="T96" fmla="*/ 40 w 312"/>
                <a:gd name="T97" fmla="*/ 94 h 172"/>
                <a:gd name="T98" fmla="*/ 38 w 312"/>
                <a:gd name="T99" fmla="*/ 86 h 172"/>
                <a:gd name="T100" fmla="*/ 36 w 312"/>
                <a:gd name="T101" fmla="*/ 54 h 172"/>
                <a:gd name="T102" fmla="*/ 28 w 312"/>
                <a:gd name="T103" fmla="*/ 34 h 172"/>
                <a:gd name="T104" fmla="*/ 32 w 312"/>
                <a:gd name="T105" fmla="*/ 14 h 172"/>
                <a:gd name="T106" fmla="*/ 32 w 312"/>
                <a:gd name="T107" fmla="*/ 12 h 172"/>
                <a:gd name="T108" fmla="*/ 30 w 312"/>
                <a:gd name="T109" fmla="*/ 8 h 172"/>
                <a:gd name="T110" fmla="*/ 24 w 312"/>
                <a:gd name="T111" fmla="*/ 0 h 172"/>
                <a:gd name="T112" fmla="*/ 20 w 312"/>
                <a:gd name="T113" fmla="*/ 8 h 172"/>
                <a:gd name="T114" fmla="*/ 20 w 312"/>
                <a:gd name="T115" fmla="*/ 12 h 172"/>
                <a:gd name="T116" fmla="*/ 16 w 312"/>
                <a:gd name="T117" fmla="*/ 14 h 172"/>
                <a:gd name="T118" fmla="*/ 20 w 312"/>
                <a:gd name="T119" fmla="*/ 34 h 172"/>
                <a:gd name="T120" fmla="*/ 14 w 312"/>
                <a:gd name="T121" fmla="*/ 54 h 172"/>
                <a:gd name="T122" fmla="*/ 12 w 312"/>
                <a:gd name="T123" fmla="*/ 8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2" h="172">
                  <a:moveTo>
                    <a:pt x="0" y="170"/>
                  </a:moveTo>
                  <a:lnTo>
                    <a:pt x="0" y="172"/>
                  </a:lnTo>
                  <a:lnTo>
                    <a:pt x="310" y="172"/>
                  </a:lnTo>
                  <a:lnTo>
                    <a:pt x="312" y="170"/>
                  </a:lnTo>
                  <a:lnTo>
                    <a:pt x="300" y="154"/>
                  </a:lnTo>
                  <a:lnTo>
                    <a:pt x="300" y="138"/>
                  </a:lnTo>
                  <a:lnTo>
                    <a:pt x="300" y="88"/>
                  </a:lnTo>
                  <a:lnTo>
                    <a:pt x="306" y="78"/>
                  </a:lnTo>
                  <a:lnTo>
                    <a:pt x="298" y="68"/>
                  </a:lnTo>
                  <a:lnTo>
                    <a:pt x="298" y="54"/>
                  </a:lnTo>
                  <a:lnTo>
                    <a:pt x="302" y="46"/>
                  </a:lnTo>
                  <a:lnTo>
                    <a:pt x="294" y="34"/>
                  </a:lnTo>
                  <a:lnTo>
                    <a:pt x="292" y="34"/>
                  </a:lnTo>
                  <a:lnTo>
                    <a:pt x="292" y="34"/>
                  </a:lnTo>
                  <a:lnTo>
                    <a:pt x="294" y="26"/>
                  </a:lnTo>
                  <a:lnTo>
                    <a:pt x="296" y="14"/>
                  </a:lnTo>
                  <a:lnTo>
                    <a:pt x="296" y="12"/>
                  </a:lnTo>
                  <a:lnTo>
                    <a:pt x="294" y="12"/>
                  </a:lnTo>
                  <a:lnTo>
                    <a:pt x="294" y="12"/>
                  </a:lnTo>
                  <a:lnTo>
                    <a:pt x="292" y="12"/>
                  </a:lnTo>
                  <a:lnTo>
                    <a:pt x="292" y="12"/>
                  </a:lnTo>
                  <a:lnTo>
                    <a:pt x="292" y="8"/>
                  </a:lnTo>
                  <a:lnTo>
                    <a:pt x="292" y="8"/>
                  </a:lnTo>
                  <a:lnTo>
                    <a:pt x="290" y="2"/>
                  </a:lnTo>
                  <a:lnTo>
                    <a:pt x="288" y="0"/>
                  </a:lnTo>
                  <a:lnTo>
                    <a:pt x="288" y="0"/>
                  </a:lnTo>
                  <a:lnTo>
                    <a:pt x="284" y="2"/>
                  </a:lnTo>
                  <a:lnTo>
                    <a:pt x="282" y="8"/>
                  </a:lnTo>
                  <a:lnTo>
                    <a:pt x="282" y="8"/>
                  </a:lnTo>
                  <a:lnTo>
                    <a:pt x="284" y="12"/>
                  </a:lnTo>
                  <a:lnTo>
                    <a:pt x="284" y="12"/>
                  </a:lnTo>
                  <a:lnTo>
                    <a:pt x="280" y="12"/>
                  </a:lnTo>
                  <a:lnTo>
                    <a:pt x="280" y="12"/>
                  </a:lnTo>
                  <a:lnTo>
                    <a:pt x="280" y="14"/>
                  </a:lnTo>
                  <a:lnTo>
                    <a:pt x="280" y="14"/>
                  </a:lnTo>
                  <a:lnTo>
                    <a:pt x="280" y="26"/>
                  </a:lnTo>
                  <a:lnTo>
                    <a:pt x="282" y="34"/>
                  </a:lnTo>
                  <a:lnTo>
                    <a:pt x="280" y="34"/>
                  </a:lnTo>
                  <a:lnTo>
                    <a:pt x="272" y="46"/>
                  </a:lnTo>
                  <a:lnTo>
                    <a:pt x="276" y="54"/>
                  </a:lnTo>
                  <a:lnTo>
                    <a:pt x="276" y="68"/>
                  </a:lnTo>
                  <a:lnTo>
                    <a:pt x="268" y="78"/>
                  </a:lnTo>
                  <a:lnTo>
                    <a:pt x="274" y="86"/>
                  </a:lnTo>
                  <a:lnTo>
                    <a:pt x="264" y="86"/>
                  </a:lnTo>
                  <a:lnTo>
                    <a:pt x="264" y="112"/>
                  </a:lnTo>
                  <a:lnTo>
                    <a:pt x="254" y="112"/>
                  </a:lnTo>
                  <a:lnTo>
                    <a:pt x="254" y="136"/>
                  </a:lnTo>
                  <a:lnTo>
                    <a:pt x="232" y="136"/>
                  </a:lnTo>
                  <a:lnTo>
                    <a:pt x="232" y="118"/>
                  </a:lnTo>
                  <a:lnTo>
                    <a:pt x="240" y="112"/>
                  </a:lnTo>
                  <a:lnTo>
                    <a:pt x="240" y="112"/>
                  </a:lnTo>
                  <a:lnTo>
                    <a:pt x="230" y="112"/>
                  </a:lnTo>
                  <a:lnTo>
                    <a:pt x="230" y="108"/>
                  </a:lnTo>
                  <a:lnTo>
                    <a:pt x="234" y="104"/>
                  </a:lnTo>
                  <a:lnTo>
                    <a:pt x="226" y="94"/>
                  </a:lnTo>
                  <a:lnTo>
                    <a:pt x="226" y="94"/>
                  </a:lnTo>
                  <a:lnTo>
                    <a:pt x="228" y="88"/>
                  </a:lnTo>
                  <a:lnTo>
                    <a:pt x="230" y="76"/>
                  </a:lnTo>
                  <a:lnTo>
                    <a:pt x="230" y="76"/>
                  </a:lnTo>
                  <a:lnTo>
                    <a:pt x="228" y="76"/>
                  </a:lnTo>
                  <a:lnTo>
                    <a:pt x="228" y="76"/>
                  </a:lnTo>
                  <a:lnTo>
                    <a:pt x="216" y="76"/>
                  </a:lnTo>
                  <a:lnTo>
                    <a:pt x="214" y="76"/>
                  </a:lnTo>
                  <a:lnTo>
                    <a:pt x="214" y="76"/>
                  </a:lnTo>
                  <a:lnTo>
                    <a:pt x="214" y="76"/>
                  </a:lnTo>
                  <a:lnTo>
                    <a:pt x="216" y="88"/>
                  </a:lnTo>
                  <a:lnTo>
                    <a:pt x="218" y="94"/>
                  </a:lnTo>
                  <a:lnTo>
                    <a:pt x="210" y="104"/>
                  </a:lnTo>
                  <a:lnTo>
                    <a:pt x="214" y="108"/>
                  </a:lnTo>
                  <a:lnTo>
                    <a:pt x="214" y="112"/>
                  </a:lnTo>
                  <a:lnTo>
                    <a:pt x="204" y="112"/>
                  </a:lnTo>
                  <a:lnTo>
                    <a:pt x="204" y="136"/>
                  </a:lnTo>
                  <a:lnTo>
                    <a:pt x="180" y="136"/>
                  </a:lnTo>
                  <a:lnTo>
                    <a:pt x="180" y="118"/>
                  </a:lnTo>
                  <a:lnTo>
                    <a:pt x="188" y="112"/>
                  </a:lnTo>
                  <a:lnTo>
                    <a:pt x="188" y="112"/>
                  </a:lnTo>
                  <a:lnTo>
                    <a:pt x="172" y="112"/>
                  </a:lnTo>
                  <a:lnTo>
                    <a:pt x="172" y="94"/>
                  </a:lnTo>
                  <a:lnTo>
                    <a:pt x="178" y="88"/>
                  </a:lnTo>
                  <a:lnTo>
                    <a:pt x="166" y="88"/>
                  </a:lnTo>
                  <a:lnTo>
                    <a:pt x="166" y="74"/>
                  </a:lnTo>
                  <a:lnTo>
                    <a:pt x="170" y="68"/>
                  </a:lnTo>
                  <a:lnTo>
                    <a:pt x="162" y="56"/>
                  </a:lnTo>
                  <a:lnTo>
                    <a:pt x="160" y="56"/>
                  </a:lnTo>
                  <a:lnTo>
                    <a:pt x="160" y="56"/>
                  </a:lnTo>
                  <a:lnTo>
                    <a:pt x="162" y="48"/>
                  </a:lnTo>
                  <a:lnTo>
                    <a:pt x="164" y="38"/>
                  </a:lnTo>
                  <a:lnTo>
                    <a:pt x="164" y="36"/>
                  </a:lnTo>
                  <a:lnTo>
                    <a:pt x="162" y="36"/>
                  </a:lnTo>
                  <a:lnTo>
                    <a:pt x="162" y="36"/>
                  </a:lnTo>
                  <a:lnTo>
                    <a:pt x="160" y="36"/>
                  </a:lnTo>
                  <a:lnTo>
                    <a:pt x="160" y="36"/>
                  </a:lnTo>
                  <a:lnTo>
                    <a:pt x="160" y="34"/>
                  </a:lnTo>
                  <a:lnTo>
                    <a:pt x="160" y="34"/>
                  </a:lnTo>
                  <a:lnTo>
                    <a:pt x="160" y="28"/>
                  </a:lnTo>
                  <a:lnTo>
                    <a:pt x="156" y="26"/>
                  </a:lnTo>
                  <a:lnTo>
                    <a:pt x="156" y="26"/>
                  </a:lnTo>
                  <a:lnTo>
                    <a:pt x="152" y="28"/>
                  </a:lnTo>
                  <a:lnTo>
                    <a:pt x="152" y="34"/>
                  </a:lnTo>
                  <a:lnTo>
                    <a:pt x="152" y="34"/>
                  </a:lnTo>
                  <a:lnTo>
                    <a:pt x="152" y="36"/>
                  </a:lnTo>
                  <a:lnTo>
                    <a:pt x="152" y="36"/>
                  </a:lnTo>
                  <a:lnTo>
                    <a:pt x="150" y="36"/>
                  </a:lnTo>
                  <a:lnTo>
                    <a:pt x="148" y="36"/>
                  </a:lnTo>
                  <a:lnTo>
                    <a:pt x="148" y="38"/>
                  </a:lnTo>
                  <a:lnTo>
                    <a:pt x="148" y="38"/>
                  </a:lnTo>
                  <a:lnTo>
                    <a:pt x="150" y="48"/>
                  </a:lnTo>
                  <a:lnTo>
                    <a:pt x="152" y="56"/>
                  </a:lnTo>
                  <a:lnTo>
                    <a:pt x="150" y="56"/>
                  </a:lnTo>
                  <a:lnTo>
                    <a:pt x="142" y="68"/>
                  </a:lnTo>
                  <a:lnTo>
                    <a:pt x="146" y="74"/>
                  </a:lnTo>
                  <a:lnTo>
                    <a:pt x="146" y="88"/>
                  </a:lnTo>
                  <a:lnTo>
                    <a:pt x="134" y="88"/>
                  </a:lnTo>
                  <a:lnTo>
                    <a:pt x="134" y="112"/>
                  </a:lnTo>
                  <a:lnTo>
                    <a:pt x="124" y="112"/>
                  </a:lnTo>
                  <a:lnTo>
                    <a:pt x="124" y="136"/>
                  </a:lnTo>
                  <a:lnTo>
                    <a:pt x="102" y="136"/>
                  </a:lnTo>
                  <a:lnTo>
                    <a:pt x="102" y="118"/>
                  </a:lnTo>
                  <a:lnTo>
                    <a:pt x="108" y="112"/>
                  </a:lnTo>
                  <a:lnTo>
                    <a:pt x="108" y="112"/>
                  </a:lnTo>
                  <a:lnTo>
                    <a:pt x="98" y="112"/>
                  </a:lnTo>
                  <a:lnTo>
                    <a:pt x="98" y="108"/>
                  </a:lnTo>
                  <a:lnTo>
                    <a:pt x="104" y="104"/>
                  </a:lnTo>
                  <a:lnTo>
                    <a:pt x="96" y="94"/>
                  </a:lnTo>
                  <a:lnTo>
                    <a:pt x="96" y="94"/>
                  </a:lnTo>
                  <a:lnTo>
                    <a:pt x="98" y="88"/>
                  </a:lnTo>
                  <a:lnTo>
                    <a:pt x="98" y="76"/>
                  </a:lnTo>
                  <a:lnTo>
                    <a:pt x="98" y="76"/>
                  </a:lnTo>
                  <a:lnTo>
                    <a:pt x="98" y="76"/>
                  </a:lnTo>
                  <a:lnTo>
                    <a:pt x="98" y="76"/>
                  </a:lnTo>
                  <a:lnTo>
                    <a:pt x="86" y="76"/>
                  </a:lnTo>
                  <a:lnTo>
                    <a:pt x="84" y="76"/>
                  </a:lnTo>
                  <a:lnTo>
                    <a:pt x="84" y="76"/>
                  </a:lnTo>
                  <a:lnTo>
                    <a:pt x="84" y="76"/>
                  </a:lnTo>
                  <a:lnTo>
                    <a:pt x="86" y="88"/>
                  </a:lnTo>
                  <a:lnTo>
                    <a:pt x="88" y="94"/>
                  </a:lnTo>
                  <a:lnTo>
                    <a:pt x="78" y="104"/>
                  </a:lnTo>
                  <a:lnTo>
                    <a:pt x="84" y="108"/>
                  </a:lnTo>
                  <a:lnTo>
                    <a:pt x="84" y="112"/>
                  </a:lnTo>
                  <a:lnTo>
                    <a:pt x="72" y="112"/>
                  </a:lnTo>
                  <a:lnTo>
                    <a:pt x="72" y="136"/>
                  </a:lnTo>
                  <a:lnTo>
                    <a:pt x="50" y="136"/>
                  </a:lnTo>
                  <a:lnTo>
                    <a:pt x="50" y="118"/>
                  </a:lnTo>
                  <a:lnTo>
                    <a:pt x="58" y="112"/>
                  </a:lnTo>
                  <a:lnTo>
                    <a:pt x="58" y="112"/>
                  </a:lnTo>
                  <a:lnTo>
                    <a:pt x="40" y="112"/>
                  </a:lnTo>
                  <a:lnTo>
                    <a:pt x="40" y="94"/>
                  </a:lnTo>
                  <a:lnTo>
                    <a:pt x="48" y="86"/>
                  </a:lnTo>
                  <a:lnTo>
                    <a:pt x="48" y="86"/>
                  </a:lnTo>
                  <a:lnTo>
                    <a:pt x="38" y="86"/>
                  </a:lnTo>
                  <a:lnTo>
                    <a:pt x="42" y="78"/>
                  </a:lnTo>
                  <a:lnTo>
                    <a:pt x="36" y="68"/>
                  </a:lnTo>
                  <a:lnTo>
                    <a:pt x="36" y="54"/>
                  </a:lnTo>
                  <a:lnTo>
                    <a:pt x="40" y="46"/>
                  </a:lnTo>
                  <a:lnTo>
                    <a:pt x="30" y="34"/>
                  </a:lnTo>
                  <a:lnTo>
                    <a:pt x="28" y="34"/>
                  </a:lnTo>
                  <a:lnTo>
                    <a:pt x="28" y="34"/>
                  </a:lnTo>
                  <a:lnTo>
                    <a:pt x="32" y="26"/>
                  </a:lnTo>
                  <a:lnTo>
                    <a:pt x="32" y="14"/>
                  </a:lnTo>
                  <a:lnTo>
                    <a:pt x="32" y="12"/>
                  </a:lnTo>
                  <a:lnTo>
                    <a:pt x="32" y="12"/>
                  </a:lnTo>
                  <a:lnTo>
                    <a:pt x="32" y="12"/>
                  </a:lnTo>
                  <a:lnTo>
                    <a:pt x="28" y="12"/>
                  </a:lnTo>
                  <a:lnTo>
                    <a:pt x="28" y="12"/>
                  </a:lnTo>
                  <a:lnTo>
                    <a:pt x="30" y="8"/>
                  </a:lnTo>
                  <a:lnTo>
                    <a:pt x="30" y="8"/>
                  </a:lnTo>
                  <a:lnTo>
                    <a:pt x="28" y="2"/>
                  </a:lnTo>
                  <a:lnTo>
                    <a:pt x="24" y="0"/>
                  </a:lnTo>
                  <a:lnTo>
                    <a:pt x="24" y="0"/>
                  </a:lnTo>
                  <a:lnTo>
                    <a:pt x="20" y="2"/>
                  </a:lnTo>
                  <a:lnTo>
                    <a:pt x="20" y="8"/>
                  </a:lnTo>
                  <a:lnTo>
                    <a:pt x="20" y="8"/>
                  </a:lnTo>
                  <a:lnTo>
                    <a:pt x="20" y="12"/>
                  </a:lnTo>
                  <a:lnTo>
                    <a:pt x="20" y="12"/>
                  </a:lnTo>
                  <a:lnTo>
                    <a:pt x="18" y="12"/>
                  </a:lnTo>
                  <a:lnTo>
                    <a:pt x="16" y="12"/>
                  </a:lnTo>
                  <a:lnTo>
                    <a:pt x="16" y="14"/>
                  </a:lnTo>
                  <a:lnTo>
                    <a:pt x="16" y="14"/>
                  </a:lnTo>
                  <a:lnTo>
                    <a:pt x="18" y="26"/>
                  </a:lnTo>
                  <a:lnTo>
                    <a:pt x="20" y="34"/>
                  </a:lnTo>
                  <a:lnTo>
                    <a:pt x="18" y="34"/>
                  </a:lnTo>
                  <a:lnTo>
                    <a:pt x="10" y="46"/>
                  </a:lnTo>
                  <a:lnTo>
                    <a:pt x="14" y="54"/>
                  </a:lnTo>
                  <a:lnTo>
                    <a:pt x="14" y="68"/>
                  </a:lnTo>
                  <a:lnTo>
                    <a:pt x="6" y="78"/>
                  </a:lnTo>
                  <a:lnTo>
                    <a:pt x="12" y="88"/>
                  </a:lnTo>
                  <a:lnTo>
                    <a:pt x="12" y="154"/>
                  </a:lnTo>
                  <a:lnTo>
                    <a:pt x="0"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9"/>
            <p:cNvSpPr>
              <a:spLocks/>
            </p:cNvSpPr>
            <p:nvPr/>
          </p:nvSpPr>
          <p:spPr bwMode="auto">
            <a:xfrm>
              <a:off x="1699" y="2037"/>
              <a:ext cx="440" cy="300"/>
            </a:xfrm>
            <a:custGeom>
              <a:avLst/>
              <a:gdLst>
                <a:gd name="T0" fmla="*/ 440 w 440"/>
                <a:gd name="T1" fmla="*/ 166 h 300"/>
                <a:gd name="T2" fmla="*/ 440 w 440"/>
                <a:gd name="T3" fmla="*/ 166 h 300"/>
                <a:gd name="T4" fmla="*/ 402 w 440"/>
                <a:gd name="T5" fmla="*/ 186 h 300"/>
                <a:gd name="T6" fmla="*/ 364 w 440"/>
                <a:gd name="T7" fmla="*/ 202 h 300"/>
                <a:gd name="T8" fmla="*/ 364 w 440"/>
                <a:gd name="T9" fmla="*/ 0 h 300"/>
                <a:gd name="T10" fmla="*/ 330 w 440"/>
                <a:gd name="T11" fmla="*/ 0 h 300"/>
                <a:gd name="T12" fmla="*/ 330 w 440"/>
                <a:gd name="T13" fmla="*/ 216 h 300"/>
                <a:gd name="T14" fmla="*/ 330 w 440"/>
                <a:gd name="T15" fmla="*/ 216 h 300"/>
                <a:gd name="T16" fmla="*/ 318 w 440"/>
                <a:gd name="T17" fmla="*/ 220 h 300"/>
                <a:gd name="T18" fmla="*/ 318 w 440"/>
                <a:gd name="T19" fmla="*/ 10 h 300"/>
                <a:gd name="T20" fmla="*/ 326 w 440"/>
                <a:gd name="T21" fmla="*/ 0 h 300"/>
                <a:gd name="T22" fmla="*/ 126 w 440"/>
                <a:gd name="T23" fmla="*/ 0 h 300"/>
                <a:gd name="T24" fmla="*/ 126 w 440"/>
                <a:gd name="T25" fmla="*/ 272 h 300"/>
                <a:gd name="T26" fmla="*/ 126 w 440"/>
                <a:gd name="T27" fmla="*/ 272 h 300"/>
                <a:gd name="T28" fmla="*/ 112 w 440"/>
                <a:gd name="T29" fmla="*/ 274 h 300"/>
                <a:gd name="T30" fmla="*/ 112 w 440"/>
                <a:gd name="T31" fmla="*/ 10 h 300"/>
                <a:gd name="T32" fmla="*/ 120 w 440"/>
                <a:gd name="T33" fmla="*/ 0 h 300"/>
                <a:gd name="T34" fmla="*/ 76 w 440"/>
                <a:gd name="T35" fmla="*/ 0 h 300"/>
                <a:gd name="T36" fmla="*/ 76 w 440"/>
                <a:gd name="T37" fmla="*/ 282 h 300"/>
                <a:gd name="T38" fmla="*/ 76 w 440"/>
                <a:gd name="T39" fmla="*/ 282 h 300"/>
                <a:gd name="T40" fmla="*/ 56 w 440"/>
                <a:gd name="T41" fmla="*/ 284 h 300"/>
                <a:gd name="T42" fmla="*/ 56 w 440"/>
                <a:gd name="T43" fmla="*/ 284 h 300"/>
                <a:gd name="T44" fmla="*/ 0 w 440"/>
                <a:gd name="T45" fmla="*/ 292 h 300"/>
                <a:gd name="T46" fmla="*/ 0 w 440"/>
                <a:gd name="T47" fmla="*/ 300 h 300"/>
                <a:gd name="T48" fmla="*/ 0 w 440"/>
                <a:gd name="T49" fmla="*/ 300 h 300"/>
                <a:gd name="T50" fmla="*/ 38 w 440"/>
                <a:gd name="T51" fmla="*/ 296 h 300"/>
                <a:gd name="T52" fmla="*/ 80 w 440"/>
                <a:gd name="T53" fmla="*/ 292 h 300"/>
                <a:gd name="T54" fmla="*/ 136 w 440"/>
                <a:gd name="T55" fmla="*/ 282 h 300"/>
                <a:gd name="T56" fmla="*/ 202 w 440"/>
                <a:gd name="T57" fmla="*/ 268 h 300"/>
                <a:gd name="T58" fmla="*/ 276 w 440"/>
                <a:gd name="T59" fmla="*/ 250 h 300"/>
                <a:gd name="T60" fmla="*/ 314 w 440"/>
                <a:gd name="T61" fmla="*/ 238 h 300"/>
                <a:gd name="T62" fmla="*/ 356 w 440"/>
                <a:gd name="T63" fmla="*/ 224 h 300"/>
                <a:gd name="T64" fmla="*/ 398 w 440"/>
                <a:gd name="T65" fmla="*/ 210 h 300"/>
                <a:gd name="T66" fmla="*/ 440 w 440"/>
                <a:gd name="T67" fmla="*/ 192 h 300"/>
                <a:gd name="T68" fmla="*/ 440 w 440"/>
                <a:gd name="T69" fmla="*/ 16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0" h="300">
                  <a:moveTo>
                    <a:pt x="440" y="166"/>
                  </a:moveTo>
                  <a:lnTo>
                    <a:pt x="440" y="166"/>
                  </a:lnTo>
                  <a:lnTo>
                    <a:pt x="402" y="186"/>
                  </a:lnTo>
                  <a:lnTo>
                    <a:pt x="364" y="202"/>
                  </a:lnTo>
                  <a:lnTo>
                    <a:pt x="364" y="0"/>
                  </a:lnTo>
                  <a:lnTo>
                    <a:pt x="330" y="0"/>
                  </a:lnTo>
                  <a:lnTo>
                    <a:pt x="330" y="216"/>
                  </a:lnTo>
                  <a:lnTo>
                    <a:pt x="330" y="216"/>
                  </a:lnTo>
                  <a:lnTo>
                    <a:pt x="318" y="220"/>
                  </a:lnTo>
                  <a:lnTo>
                    <a:pt x="318" y="10"/>
                  </a:lnTo>
                  <a:lnTo>
                    <a:pt x="326" y="0"/>
                  </a:lnTo>
                  <a:lnTo>
                    <a:pt x="126" y="0"/>
                  </a:lnTo>
                  <a:lnTo>
                    <a:pt x="126" y="272"/>
                  </a:lnTo>
                  <a:lnTo>
                    <a:pt x="126" y="272"/>
                  </a:lnTo>
                  <a:lnTo>
                    <a:pt x="112" y="274"/>
                  </a:lnTo>
                  <a:lnTo>
                    <a:pt x="112" y="10"/>
                  </a:lnTo>
                  <a:lnTo>
                    <a:pt x="120" y="0"/>
                  </a:lnTo>
                  <a:lnTo>
                    <a:pt x="76" y="0"/>
                  </a:lnTo>
                  <a:lnTo>
                    <a:pt x="76" y="282"/>
                  </a:lnTo>
                  <a:lnTo>
                    <a:pt x="76" y="282"/>
                  </a:lnTo>
                  <a:lnTo>
                    <a:pt x="56" y="284"/>
                  </a:lnTo>
                  <a:lnTo>
                    <a:pt x="56" y="284"/>
                  </a:lnTo>
                  <a:lnTo>
                    <a:pt x="0" y="292"/>
                  </a:lnTo>
                  <a:lnTo>
                    <a:pt x="0" y="300"/>
                  </a:lnTo>
                  <a:lnTo>
                    <a:pt x="0" y="300"/>
                  </a:lnTo>
                  <a:lnTo>
                    <a:pt x="38" y="296"/>
                  </a:lnTo>
                  <a:lnTo>
                    <a:pt x="80" y="292"/>
                  </a:lnTo>
                  <a:lnTo>
                    <a:pt x="136" y="282"/>
                  </a:lnTo>
                  <a:lnTo>
                    <a:pt x="202" y="268"/>
                  </a:lnTo>
                  <a:lnTo>
                    <a:pt x="276" y="250"/>
                  </a:lnTo>
                  <a:lnTo>
                    <a:pt x="314" y="238"/>
                  </a:lnTo>
                  <a:lnTo>
                    <a:pt x="356" y="224"/>
                  </a:lnTo>
                  <a:lnTo>
                    <a:pt x="398" y="210"/>
                  </a:lnTo>
                  <a:lnTo>
                    <a:pt x="440" y="192"/>
                  </a:lnTo>
                  <a:lnTo>
                    <a:pt x="440" y="1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0"/>
            <p:cNvSpPr>
              <a:spLocks/>
            </p:cNvSpPr>
            <p:nvPr/>
          </p:nvSpPr>
          <p:spPr bwMode="auto">
            <a:xfrm>
              <a:off x="1929" y="2073"/>
              <a:ext cx="66" cy="94"/>
            </a:xfrm>
            <a:custGeom>
              <a:avLst/>
              <a:gdLst>
                <a:gd name="T0" fmla="*/ 66 w 66"/>
                <a:gd name="T1" fmla="*/ 0 h 94"/>
                <a:gd name="T2" fmla="*/ 0 w 66"/>
                <a:gd name="T3" fmla="*/ 0 h 94"/>
                <a:gd name="T4" fmla="*/ 0 w 66"/>
                <a:gd name="T5" fmla="*/ 94 h 94"/>
                <a:gd name="T6" fmla="*/ 14 w 66"/>
                <a:gd name="T7" fmla="*/ 80 h 94"/>
                <a:gd name="T8" fmla="*/ 54 w 66"/>
                <a:gd name="T9" fmla="*/ 80 h 94"/>
                <a:gd name="T10" fmla="*/ 54 w 66"/>
                <a:gd name="T11" fmla="*/ 50 h 94"/>
                <a:gd name="T12" fmla="*/ 12 w 66"/>
                <a:gd name="T13" fmla="*/ 50 h 94"/>
                <a:gd name="T14" fmla="*/ 12 w 66"/>
                <a:gd name="T15" fmla="*/ 42 h 94"/>
                <a:gd name="T16" fmla="*/ 54 w 66"/>
                <a:gd name="T17" fmla="*/ 42 h 94"/>
                <a:gd name="T18" fmla="*/ 54 w 66"/>
                <a:gd name="T19" fmla="*/ 12 h 94"/>
                <a:gd name="T20" fmla="*/ 66 w 66"/>
                <a:gd name="T2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94">
                  <a:moveTo>
                    <a:pt x="66" y="0"/>
                  </a:moveTo>
                  <a:lnTo>
                    <a:pt x="0" y="0"/>
                  </a:lnTo>
                  <a:lnTo>
                    <a:pt x="0" y="94"/>
                  </a:lnTo>
                  <a:lnTo>
                    <a:pt x="14" y="80"/>
                  </a:lnTo>
                  <a:lnTo>
                    <a:pt x="54" y="80"/>
                  </a:lnTo>
                  <a:lnTo>
                    <a:pt x="54" y="50"/>
                  </a:lnTo>
                  <a:lnTo>
                    <a:pt x="12" y="50"/>
                  </a:lnTo>
                  <a:lnTo>
                    <a:pt x="12" y="42"/>
                  </a:lnTo>
                  <a:lnTo>
                    <a:pt x="54" y="42"/>
                  </a:lnTo>
                  <a:lnTo>
                    <a:pt x="54" y="12"/>
                  </a:lnTo>
                  <a:lnTo>
                    <a:pt x="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1"/>
            <p:cNvSpPr>
              <a:spLocks/>
            </p:cNvSpPr>
            <p:nvPr/>
          </p:nvSpPr>
          <p:spPr bwMode="auto">
            <a:xfrm>
              <a:off x="1849" y="2073"/>
              <a:ext cx="66" cy="94"/>
            </a:xfrm>
            <a:custGeom>
              <a:avLst/>
              <a:gdLst>
                <a:gd name="T0" fmla="*/ 66 w 66"/>
                <a:gd name="T1" fmla="*/ 0 h 94"/>
                <a:gd name="T2" fmla="*/ 0 w 66"/>
                <a:gd name="T3" fmla="*/ 0 h 94"/>
                <a:gd name="T4" fmla="*/ 0 w 66"/>
                <a:gd name="T5" fmla="*/ 94 h 94"/>
                <a:gd name="T6" fmla="*/ 14 w 66"/>
                <a:gd name="T7" fmla="*/ 80 h 94"/>
                <a:gd name="T8" fmla="*/ 54 w 66"/>
                <a:gd name="T9" fmla="*/ 80 h 94"/>
                <a:gd name="T10" fmla="*/ 54 w 66"/>
                <a:gd name="T11" fmla="*/ 50 h 94"/>
                <a:gd name="T12" fmla="*/ 12 w 66"/>
                <a:gd name="T13" fmla="*/ 50 h 94"/>
                <a:gd name="T14" fmla="*/ 12 w 66"/>
                <a:gd name="T15" fmla="*/ 42 h 94"/>
                <a:gd name="T16" fmla="*/ 54 w 66"/>
                <a:gd name="T17" fmla="*/ 42 h 94"/>
                <a:gd name="T18" fmla="*/ 54 w 66"/>
                <a:gd name="T19" fmla="*/ 12 h 94"/>
                <a:gd name="T20" fmla="*/ 66 w 66"/>
                <a:gd name="T2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94">
                  <a:moveTo>
                    <a:pt x="66" y="0"/>
                  </a:moveTo>
                  <a:lnTo>
                    <a:pt x="0" y="0"/>
                  </a:lnTo>
                  <a:lnTo>
                    <a:pt x="0" y="94"/>
                  </a:lnTo>
                  <a:lnTo>
                    <a:pt x="14" y="80"/>
                  </a:lnTo>
                  <a:lnTo>
                    <a:pt x="54" y="80"/>
                  </a:lnTo>
                  <a:lnTo>
                    <a:pt x="54" y="50"/>
                  </a:lnTo>
                  <a:lnTo>
                    <a:pt x="12" y="50"/>
                  </a:lnTo>
                  <a:lnTo>
                    <a:pt x="12" y="42"/>
                  </a:lnTo>
                  <a:lnTo>
                    <a:pt x="54" y="42"/>
                  </a:lnTo>
                  <a:lnTo>
                    <a:pt x="54" y="12"/>
                  </a:lnTo>
                  <a:lnTo>
                    <a:pt x="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2"/>
            <p:cNvSpPr>
              <a:spLocks/>
            </p:cNvSpPr>
            <p:nvPr/>
          </p:nvSpPr>
          <p:spPr bwMode="auto">
            <a:xfrm>
              <a:off x="1929" y="2179"/>
              <a:ext cx="66" cy="94"/>
            </a:xfrm>
            <a:custGeom>
              <a:avLst/>
              <a:gdLst>
                <a:gd name="T0" fmla="*/ 66 w 66"/>
                <a:gd name="T1" fmla="*/ 0 h 94"/>
                <a:gd name="T2" fmla="*/ 0 w 66"/>
                <a:gd name="T3" fmla="*/ 0 h 94"/>
                <a:gd name="T4" fmla="*/ 0 w 66"/>
                <a:gd name="T5" fmla="*/ 94 h 94"/>
                <a:gd name="T6" fmla="*/ 14 w 66"/>
                <a:gd name="T7" fmla="*/ 80 h 94"/>
                <a:gd name="T8" fmla="*/ 54 w 66"/>
                <a:gd name="T9" fmla="*/ 80 h 94"/>
                <a:gd name="T10" fmla="*/ 54 w 66"/>
                <a:gd name="T11" fmla="*/ 52 h 94"/>
                <a:gd name="T12" fmla="*/ 12 w 66"/>
                <a:gd name="T13" fmla="*/ 52 h 94"/>
                <a:gd name="T14" fmla="*/ 12 w 66"/>
                <a:gd name="T15" fmla="*/ 42 h 94"/>
                <a:gd name="T16" fmla="*/ 54 w 66"/>
                <a:gd name="T17" fmla="*/ 42 h 94"/>
                <a:gd name="T18" fmla="*/ 54 w 66"/>
                <a:gd name="T19" fmla="*/ 12 h 94"/>
                <a:gd name="T20" fmla="*/ 66 w 66"/>
                <a:gd name="T2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94">
                  <a:moveTo>
                    <a:pt x="66" y="0"/>
                  </a:moveTo>
                  <a:lnTo>
                    <a:pt x="0" y="0"/>
                  </a:lnTo>
                  <a:lnTo>
                    <a:pt x="0" y="94"/>
                  </a:lnTo>
                  <a:lnTo>
                    <a:pt x="14" y="80"/>
                  </a:lnTo>
                  <a:lnTo>
                    <a:pt x="54" y="80"/>
                  </a:lnTo>
                  <a:lnTo>
                    <a:pt x="54" y="52"/>
                  </a:lnTo>
                  <a:lnTo>
                    <a:pt x="12" y="52"/>
                  </a:lnTo>
                  <a:lnTo>
                    <a:pt x="12" y="42"/>
                  </a:lnTo>
                  <a:lnTo>
                    <a:pt x="54" y="42"/>
                  </a:lnTo>
                  <a:lnTo>
                    <a:pt x="54" y="12"/>
                  </a:lnTo>
                  <a:lnTo>
                    <a:pt x="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3"/>
            <p:cNvSpPr>
              <a:spLocks/>
            </p:cNvSpPr>
            <p:nvPr/>
          </p:nvSpPr>
          <p:spPr bwMode="auto">
            <a:xfrm>
              <a:off x="1849" y="2179"/>
              <a:ext cx="66" cy="94"/>
            </a:xfrm>
            <a:custGeom>
              <a:avLst/>
              <a:gdLst>
                <a:gd name="T0" fmla="*/ 66 w 66"/>
                <a:gd name="T1" fmla="*/ 0 h 94"/>
                <a:gd name="T2" fmla="*/ 0 w 66"/>
                <a:gd name="T3" fmla="*/ 0 h 94"/>
                <a:gd name="T4" fmla="*/ 0 w 66"/>
                <a:gd name="T5" fmla="*/ 94 h 94"/>
                <a:gd name="T6" fmla="*/ 14 w 66"/>
                <a:gd name="T7" fmla="*/ 80 h 94"/>
                <a:gd name="T8" fmla="*/ 54 w 66"/>
                <a:gd name="T9" fmla="*/ 80 h 94"/>
                <a:gd name="T10" fmla="*/ 54 w 66"/>
                <a:gd name="T11" fmla="*/ 52 h 94"/>
                <a:gd name="T12" fmla="*/ 12 w 66"/>
                <a:gd name="T13" fmla="*/ 52 h 94"/>
                <a:gd name="T14" fmla="*/ 12 w 66"/>
                <a:gd name="T15" fmla="*/ 42 h 94"/>
                <a:gd name="T16" fmla="*/ 54 w 66"/>
                <a:gd name="T17" fmla="*/ 42 h 94"/>
                <a:gd name="T18" fmla="*/ 54 w 66"/>
                <a:gd name="T19" fmla="*/ 12 h 94"/>
                <a:gd name="T20" fmla="*/ 66 w 66"/>
                <a:gd name="T2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94">
                  <a:moveTo>
                    <a:pt x="66" y="0"/>
                  </a:moveTo>
                  <a:lnTo>
                    <a:pt x="0" y="0"/>
                  </a:lnTo>
                  <a:lnTo>
                    <a:pt x="0" y="94"/>
                  </a:lnTo>
                  <a:lnTo>
                    <a:pt x="14" y="80"/>
                  </a:lnTo>
                  <a:lnTo>
                    <a:pt x="54" y="80"/>
                  </a:lnTo>
                  <a:lnTo>
                    <a:pt x="54" y="52"/>
                  </a:lnTo>
                  <a:lnTo>
                    <a:pt x="12" y="52"/>
                  </a:lnTo>
                  <a:lnTo>
                    <a:pt x="12" y="42"/>
                  </a:lnTo>
                  <a:lnTo>
                    <a:pt x="54" y="42"/>
                  </a:lnTo>
                  <a:lnTo>
                    <a:pt x="54" y="12"/>
                  </a:lnTo>
                  <a:lnTo>
                    <a:pt x="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4"/>
            <p:cNvSpPr>
              <a:spLocks/>
            </p:cNvSpPr>
            <p:nvPr/>
          </p:nvSpPr>
          <p:spPr bwMode="auto">
            <a:xfrm>
              <a:off x="1743" y="2369"/>
              <a:ext cx="144" cy="100"/>
            </a:xfrm>
            <a:custGeom>
              <a:avLst/>
              <a:gdLst>
                <a:gd name="T0" fmla="*/ 144 w 144"/>
                <a:gd name="T1" fmla="*/ 0 h 100"/>
                <a:gd name="T2" fmla="*/ 108 w 144"/>
                <a:gd name="T3" fmla="*/ 0 h 100"/>
                <a:gd name="T4" fmla="*/ 112 w 144"/>
                <a:gd name="T5" fmla="*/ 6 h 100"/>
                <a:gd name="T6" fmla="*/ 112 w 144"/>
                <a:gd name="T7" fmla="*/ 6 h 100"/>
                <a:gd name="T8" fmla="*/ 112 w 144"/>
                <a:gd name="T9" fmla="*/ 54 h 100"/>
                <a:gd name="T10" fmla="*/ 34 w 144"/>
                <a:gd name="T11" fmla="*/ 0 h 100"/>
                <a:gd name="T12" fmla="*/ 0 w 144"/>
                <a:gd name="T13" fmla="*/ 0 h 100"/>
                <a:gd name="T14" fmla="*/ 4 w 144"/>
                <a:gd name="T15" fmla="*/ 6 h 100"/>
                <a:gd name="T16" fmla="*/ 4 w 144"/>
                <a:gd name="T17" fmla="*/ 92 h 100"/>
                <a:gd name="T18" fmla="*/ 0 w 144"/>
                <a:gd name="T19" fmla="*/ 100 h 100"/>
                <a:gd name="T20" fmla="*/ 38 w 144"/>
                <a:gd name="T21" fmla="*/ 100 h 100"/>
                <a:gd name="T22" fmla="*/ 34 w 144"/>
                <a:gd name="T23" fmla="*/ 92 h 100"/>
                <a:gd name="T24" fmla="*/ 34 w 144"/>
                <a:gd name="T25" fmla="*/ 30 h 100"/>
                <a:gd name="T26" fmla="*/ 112 w 144"/>
                <a:gd name="T27" fmla="*/ 84 h 100"/>
                <a:gd name="T28" fmla="*/ 112 w 144"/>
                <a:gd name="T29" fmla="*/ 92 h 100"/>
                <a:gd name="T30" fmla="*/ 108 w 144"/>
                <a:gd name="T31" fmla="*/ 100 h 100"/>
                <a:gd name="T32" fmla="*/ 144 w 144"/>
                <a:gd name="T33" fmla="*/ 100 h 100"/>
                <a:gd name="T34" fmla="*/ 140 w 144"/>
                <a:gd name="T35" fmla="*/ 92 h 100"/>
                <a:gd name="T36" fmla="*/ 140 w 144"/>
                <a:gd name="T37" fmla="*/ 8 h 100"/>
                <a:gd name="T38" fmla="*/ 144 w 144"/>
                <a:gd name="T3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100">
                  <a:moveTo>
                    <a:pt x="144" y="0"/>
                  </a:moveTo>
                  <a:lnTo>
                    <a:pt x="108" y="0"/>
                  </a:lnTo>
                  <a:lnTo>
                    <a:pt x="112" y="6"/>
                  </a:lnTo>
                  <a:lnTo>
                    <a:pt x="112" y="6"/>
                  </a:lnTo>
                  <a:lnTo>
                    <a:pt x="112" y="54"/>
                  </a:lnTo>
                  <a:lnTo>
                    <a:pt x="34" y="0"/>
                  </a:lnTo>
                  <a:lnTo>
                    <a:pt x="0" y="0"/>
                  </a:lnTo>
                  <a:lnTo>
                    <a:pt x="4" y="6"/>
                  </a:lnTo>
                  <a:lnTo>
                    <a:pt x="4" y="92"/>
                  </a:lnTo>
                  <a:lnTo>
                    <a:pt x="0" y="100"/>
                  </a:lnTo>
                  <a:lnTo>
                    <a:pt x="38" y="100"/>
                  </a:lnTo>
                  <a:lnTo>
                    <a:pt x="34" y="92"/>
                  </a:lnTo>
                  <a:lnTo>
                    <a:pt x="34" y="30"/>
                  </a:lnTo>
                  <a:lnTo>
                    <a:pt x="112" y="84"/>
                  </a:lnTo>
                  <a:lnTo>
                    <a:pt x="112" y="92"/>
                  </a:lnTo>
                  <a:lnTo>
                    <a:pt x="108" y="100"/>
                  </a:lnTo>
                  <a:lnTo>
                    <a:pt x="144" y="100"/>
                  </a:lnTo>
                  <a:lnTo>
                    <a:pt x="140" y="92"/>
                  </a:lnTo>
                  <a:lnTo>
                    <a:pt x="140" y="8"/>
                  </a:lnTo>
                  <a:lnTo>
                    <a:pt x="1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5"/>
            <p:cNvSpPr>
              <a:spLocks/>
            </p:cNvSpPr>
            <p:nvPr/>
          </p:nvSpPr>
          <p:spPr bwMode="auto">
            <a:xfrm>
              <a:off x="1911" y="2369"/>
              <a:ext cx="36" cy="100"/>
            </a:xfrm>
            <a:custGeom>
              <a:avLst/>
              <a:gdLst>
                <a:gd name="T0" fmla="*/ 36 w 36"/>
                <a:gd name="T1" fmla="*/ 0 h 100"/>
                <a:gd name="T2" fmla="*/ 0 w 36"/>
                <a:gd name="T3" fmla="*/ 0 h 100"/>
                <a:gd name="T4" fmla="*/ 4 w 36"/>
                <a:gd name="T5" fmla="*/ 6 h 100"/>
                <a:gd name="T6" fmla="*/ 4 w 36"/>
                <a:gd name="T7" fmla="*/ 6 h 100"/>
                <a:gd name="T8" fmla="*/ 4 w 36"/>
                <a:gd name="T9" fmla="*/ 92 h 100"/>
                <a:gd name="T10" fmla="*/ 2 w 36"/>
                <a:gd name="T11" fmla="*/ 100 h 100"/>
                <a:gd name="T12" fmla="*/ 36 w 36"/>
                <a:gd name="T13" fmla="*/ 100 h 100"/>
                <a:gd name="T14" fmla="*/ 32 w 36"/>
                <a:gd name="T15" fmla="*/ 92 h 100"/>
                <a:gd name="T16" fmla="*/ 32 w 36"/>
                <a:gd name="T17" fmla="*/ 8 h 100"/>
                <a:gd name="T18" fmla="*/ 36 w 36"/>
                <a:gd name="T1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00">
                  <a:moveTo>
                    <a:pt x="36" y="0"/>
                  </a:moveTo>
                  <a:lnTo>
                    <a:pt x="0" y="0"/>
                  </a:lnTo>
                  <a:lnTo>
                    <a:pt x="4" y="6"/>
                  </a:lnTo>
                  <a:lnTo>
                    <a:pt x="4" y="6"/>
                  </a:lnTo>
                  <a:lnTo>
                    <a:pt x="4" y="92"/>
                  </a:lnTo>
                  <a:lnTo>
                    <a:pt x="2" y="100"/>
                  </a:lnTo>
                  <a:lnTo>
                    <a:pt x="36" y="100"/>
                  </a:lnTo>
                  <a:lnTo>
                    <a:pt x="32" y="92"/>
                  </a:lnTo>
                  <a:lnTo>
                    <a:pt x="32" y="8"/>
                  </a:lnTo>
                  <a:lnTo>
                    <a:pt x="3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6"/>
            <p:cNvSpPr>
              <a:spLocks/>
            </p:cNvSpPr>
            <p:nvPr/>
          </p:nvSpPr>
          <p:spPr bwMode="auto">
            <a:xfrm>
              <a:off x="1973" y="2369"/>
              <a:ext cx="126" cy="100"/>
            </a:xfrm>
            <a:custGeom>
              <a:avLst/>
              <a:gdLst>
                <a:gd name="T0" fmla="*/ 126 w 126"/>
                <a:gd name="T1" fmla="*/ 0 h 100"/>
                <a:gd name="T2" fmla="*/ 90 w 126"/>
                <a:gd name="T3" fmla="*/ 0 h 100"/>
                <a:gd name="T4" fmla="*/ 92 w 126"/>
                <a:gd name="T5" fmla="*/ 8 h 100"/>
                <a:gd name="T6" fmla="*/ 92 w 126"/>
                <a:gd name="T7" fmla="*/ 76 h 100"/>
                <a:gd name="T8" fmla="*/ 32 w 126"/>
                <a:gd name="T9" fmla="*/ 76 h 100"/>
                <a:gd name="T10" fmla="*/ 32 w 126"/>
                <a:gd name="T11" fmla="*/ 8 h 100"/>
                <a:gd name="T12" fmla="*/ 36 w 126"/>
                <a:gd name="T13" fmla="*/ 0 h 100"/>
                <a:gd name="T14" fmla="*/ 0 w 126"/>
                <a:gd name="T15" fmla="*/ 0 h 100"/>
                <a:gd name="T16" fmla="*/ 2 w 126"/>
                <a:gd name="T17" fmla="*/ 6 h 100"/>
                <a:gd name="T18" fmla="*/ 2 w 126"/>
                <a:gd name="T19" fmla="*/ 82 h 100"/>
                <a:gd name="T20" fmla="*/ 26 w 126"/>
                <a:gd name="T21" fmla="*/ 100 h 100"/>
                <a:gd name="T22" fmla="*/ 98 w 126"/>
                <a:gd name="T23" fmla="*/ 100 h 100"/>
                <a:gd name="T24" fmla="*/ 122 w 126"/>
                <a:gd name="T25" fmla="*/ 82 h 100"/>
                <a:gd name="T26" fmla="*/ 122 w 126"/>
                <a:gd name="T27" fmla="*/ 6 h 100"/>
                <a:gd name="T28" fmla="*/ 126 w 126"/>
                <a:gd name="T2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00">
                  <a:moveTo>
                    <a:pt x="126" y="0"/>
                  </a:moveTo>
                  <a:lnTo>
                    <a:pt x="90" y="0"/>
                  </a:lnTo>
                  <a:lnTo>
                    <a:pt x="92" y="8"/>
                  </a:lnTo>
                  <a:lnTo>
                    <a:pt x="92" y="76"/>
                  </a:lnTo>
                  <a:lnTo>
                    <a:pt x="32" y="76"/>
                  </a:lnTo>
                  <a:lnTo>
                    <a:pt x="32" y="8"/>
                  </a:lnTo>
                  <a:lnTo>
                    <a:pt x="36" y="0"/>
                  </a:lnTo>
                  <a:lnTo>
                    <a:pt x="0" y="0"/>
                  </a:lnTo>
                  <a:lnTo>
                    <a:pt x="2" y="6"/>
                  </a:lnTo>
                  <a:lnTo>
                    <a:pt x="2" y="82"/>
                  </a:lnTo>
                  <a:lnTo>
                    <a:pt x="26" y="100"/>
                  </a:lnTo>
                  <a:lnTo>
                    <a:pt x="98" y="100"/>
                  </a:lnTo>
                  <a:lnTo>
                    <a:pt x="122" y="82"/>
                  </a:lnTo>
                  <a:lnTo>
                    <a:pt x="122" y="6"/>
                  </a:lnTo>
                  <a:lnTo>
                    <a:pt x="1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7"/>
            <p:cNvSpPr>
              <a:spLocks/>
            </p:cNvSpPr>
            <p:nvPr/>
          </p:nvSpPr>
          <p:spPr bwMode="auto">
            <a:xfrm>
              <a:off x="2347" y="1961"/>
              <a:ext cx="192" cy="194"/>
            </a:xfrm>
            <a:custGeom>
              <a:avLst/>
              <a:gdLst>
                <a:gd name="T0" fmla="*/ 146 w 192"/>
                <a:gd name="T1" fmla="*/ 194 h 194"/>
                <a:gd name="T2" fmla="*/ 40 w 192"/>
                <a:gd name="T3" fmla="*/ 50 h 194"/>
                <a:gd name="T4" fmla="*/ 40 w 192"/>
                <a:gd name="T5" fmla="*/ 154 h 194"/>
                <a:gd name="T6" fmla="*/ 40 w 192"/>
                <a:gd name="T7" fmla="*/ 154 h 194"/>
                <a:gd name="T8" fmla="*/ 40 w 192"/>
                <a:gd name="T9" fmla="*/ 168 h 194"/>
                <a:gd name="T10" fmla="*/ 42 w 192"/>
                <a:gd name="T11" fmla="*/ 174 h 194"/>
                <a:gd name="T12" fmla="*/ 42 w 192"/>
                <a:gd name="T13" fmla="*/ 174 h 194"/>
                <a:gd name="T14" fmla="*/ 48 w 192"/>
                <a:gd name="T15" fmla="*/ 178 h 194"/>
                <a:gd name="T16" fmla="*/ 58 w 192"/>
                <a:gd name="T17" fmla="*/ 180 h 194"/>
                <a:gd name="T18" fmla="*/ 60 w 192"/>
                <a:gd name="T19" fmla="*/ 180 h 194"/>
                <a:gd name="T20" fmla="*/ 60 w 192"/>
                <a:gd name="T21" fmla="*/ 192 h 194"/>
                <a:gd name="T22" fmla="*/ 0 w 192"/>
                <a:gd name="T23" fmla="*/ 192 h 194"/>
                <a:gd name="T24" fmla="*/ 0 w 192"/>
                <a:gd name="T25" fmla="*/ 180 h 194"/>
                <a:gd name="T26" fmla="*/ 2 w 192"/>
                <a:gd name="T27" fmla="*/ 180 h 194"/>
                <a:gd name="T28" fmla="*/ 2 w 192"/>
                <a:gd name="T29" fmla="*/ 180 h 194"/>
                <a:gd name="T30" fmla="*/ 14 w 192"/>
                <a:gd name="T31" fmla="*/ 178 h 194"/>
                <a:gd name="T32" fmla="*/ 18 w 192"/>
                <a:gd name="T33" fmla="*/ 174 h 194"/>
                <a:gd name="T34" fmla="*/ 18 w 192"/>
                <a:gd name="T35" fmla="*/ 174 h 194"/>
                <a:gd name="T36" fmla="*/ 20 w 192"/>
                <a:gd name="T37" fmla="*/ 168 h 194"/>
                <a:gd name="T38" fmla="*/ 20 w 192"/>
                <a:gd name="T39" fmla="*/ 154 h 194"/>
                <a:gd name="T40" fmla="*/ 20 w 192"/>
                <a:gd name="T41" fmla="*/ 38 h 194"/>
                <a:gd name="T42" fmla="*/ 20 w 192"/>
                <a:gd name="T43" fmla="*/ 38 h 194"/>
                <a:gd name="T44" fmla="*/ 20 w 192"/>
                <a:gd name="T45" fmla="*/ 24 h 194"/>
                <a:gd name="T46" fmla="*/ 18 w 192"/>
                <a:gd name="T47" fmla="*/ 16 h 194"/>
                <a:gd name="T48" fmla="*/ 18 w 192"/>
                <a:gd name="T49" fmla="*/ 16 h 194"/>
                <a:gd name="T50" fmla="*/ 14 w 192"/>
                <a:gd name="T51" fmla="*/ 14 h 194"/>
                <a:gd name="T52" fmla="*/ 2 w 192"/>
                <a:gd name="T53" fmla="*/ 12 h 194"/>
                <a:gd name="T54" fmla="*/ 0 w 192"/>
                <a:gd name="T55" fmla="*/ 12 h 194"/>
                <a:gd name="T56" fmla="*/ 0 w 192"/>
                <a:gd name="T57" fmla="*/ 0 h 194"/>
                <a:gd name="T58" fmla="*/ 48 w 192"/>
                <a:gd name="T59" fmla="*/ 0 h 194"/>
                <a:gd name="T60" fmla="*/ 154 w 192"/>
                <a:gd name="T61" fmla="*/ 144 h 194"/>
                <a:gd name="T62" fmla="*/ 154 w 192"/>
                <a:gd name="T63" fmla="*/ 38 h 194"/>
                <a:gd name="T64" fmla="*/ 154 w 192"/>
                <a:gd name="T65" fmla="*/ 38 h 194"/>
                <a:gd name="T66" fmla="*/ 152 w 192"/>
                <a:gd name="T67" fmla="*/ 24 h 194"/>
                <a:gd name="T68" fmla="*/ 150 w 192"/>
                <a:gd name="T69" fmla="*/ 16 h 194"/>
                <a:gd name="T70" fmla="*/ 150 w 192"/>
                <a:gd name="T71" fmla="*/ 16 h 194"/>
                <a:gd name="T72" fmla="*/ 146 w 192"/>
                <a:gd name="T73" fmla="*/ 14 h 194"/>
                <a:gd name="T74" fmla="*/ 134 w 192"/>
                <a:gd name="T75" fmla="*/ 12 h 194"/>
                <a:gd name="T76" fmla="*/ 132 w 192"/>
                <a:gd name="T77" fmla="*/ 12 h 194"/>
                <a:gd name="T78" fmla="*/ 132 w 192"/>
                <a:gd name="T79" fmla="*/ 0 h 194"/>
                <a:gd name="T80" fmla="*/ 192 w 192"/>
                <a:gd name="T81" fmla="*/ 0 h 194"/>
                <a:gd name="T82" fmla="*/ 192 w 192"/>
                <a:gd name="T83" fmla="*/ 12 h 194"/>
                <a:gd name="T84" fmla="*/ 190 w 192"/>
                <a:gd name="T85" fmla="*/ 12 h 194"/>
                <a:gd name="T86" fmla="*/ 190 w 192"/>
                <a:gd name="T87" fmla="*/ 12 h 194"/>
                <a:gd name="T88" fmla="*/ 180 w 192"/>
                <a:gd name="T89" fmla="*/ 14 h 194"/>
                <a:gd name="T90" fmla="*/ 174 w 192"/>
                <a:gd name="T91" fmla="*/ 16 h 194"/>
                <a:gd name="T92" fmla="*/ 174 w 192"/>
                <a:gd name="T93" fmla="*/ 16 h 194"/>
                <a:gd name="T94" fmla="*/ 172 w 192"/>
                <a:gd name="T95" fmla="*/ 24 h 194"/>
                <a:gd name="T96" fmla="*/ 172 w 192"/>
                <a:gd name="T97" fmla="*/ 38 h 194"/>
                <a:gd name="T98" fmla="*/ 172 w 192"/>
                <a:gd name="T99" fmla="*/ 194 h 194"/>
                <a:gd name="T100" fmla="*/ 146 w 192"/>
                <a:gd name="T101"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2" h="194">
                  <a:moveTo>
                    <a:pt x="146" y="194"/>
                  </a:moveTo>
                  <a:lnTo>
                    <a:pt x="40" y="50"/>
                  </a:lnTo>
                  <a:lnTo>
                    <a:pt x="40" y="154"/>
                  </a:lnTo>
                  <a:lnTo>
                    <a:pt x="40" y="154"/>
                  </a:lnTo>
                  <a:lnTo>
                    <a:pt x="40" y="168"/>
                  </a:lnTo>
                  <a:lnTo>
                    <a:pt x="42" y="174"/>
                  </a:lnTo>
                  <a:lnTo>
                    <a:pt x="42" y="174"/>
                  </a:lnTo>
                  <a:lnTo>
                    <a:pt x="48" y="178"/>
                  </a:lnTo>
                  <a:lnTo>
                    <a:pt x="58" y="180"/>
                  </a:lnTo>
                  <a:lnTo>
                    <a:pt x="60" y="180"/>
                  </a:lnTo>
                  <a:lnTo>
                    <a:pt x="60" y="192"/>
                  </a:lnTo>
                  <a:lnTo>
                    <a:pt x="0" y="192"/>
                  </a:lnTo>
                  <a:lnTo>
                    <a:pt x="0" y="180"/>
                  </a:lnTo>
                  <a:lnTo>
                    <a:pt x="2" y="180"/>
                  </a:lnTo>
                  <a:lnTo>
                    <a:pt x="2" y="180"/>
                  </a:lnTo>
                  <a:lnTo>
                    <a:pt x="14" y="178"/>
                  </a:lnTo>
                  <a:lnTo>
                    <a:pt x="18" y="174"/>
                  </a:lnTo>
                  <a:lnTo>
                    <a:pt x="18" y="174"/>
                  </a:lnTo>
                  <a:lnTo>
                    <a:pt x="20" y="168"/>
                  </a:lnTo>
                  <a:lnTo>
                    <a:pt x="20" y="154"/>
                  </a:lnTo>
                  <a:lnTo>
                    <a:pt x="20" y="38"/>
                  </a:lnTo>
                  <a:lnTo>
                    <a:pt x="20" y="38"/>
                  </a:lnTo>
                  <a:lnTo>
                    <a:pt x="20" y="24"/>
                  </a:lnTo>
                  <a:lnTo>
                    <a:pt x="18" y="16"/>
                  </a:lnTo>
                  <a:lnTo>
                    <a:pt x="18" y="16"/>
                  </a:lnTo>
                  <a:lnTo>
                    <a:pt x="14" y="14"/>
                  </a:lnTo>
                  <a:lnTo>
                    <a:pt x="2" y="12"/>
                  </a:lnTo>
                  <a:lnTo>
                    <a:pt x="0" y="12"/>
                  </a:lnTo>
                  <a:lnTo>
                    <a:pt x="0" y="0"/>
                  </a:lnTo>
                  <a:lnTo>
                    <a:pt x="48" y="0"/>
                  </a:lnTo>
                  <a:lnTo>
                    <a:pt x="154" y="144"/>
                  </a:lnTo>
                  <a:lnTo>
                    <a:pt x="154" y="38"/>
                  </a:lnTo>
                  <a:lnTo>
                    <a:pt x="154" y="38"/>
                  </a:lnTo>
                  <a:lnTo>
                    <a:pt x="152" y="24"/>
                  </a:lnTo>
                  <a:lnTo>
                    <a:pt x="150" y="16"/>
                  </a:lnTo>
                  <a:lnTo>
                    <a:pt x="150" y="16"/>
                  </a:lnTo>
                  <a:lnTo>
                    <a:pt x="146" y="14"/>
                  </a:lnTo>
                  <a:lnTo>
                    <a:pt x="134" y="12"/>
                  </a:lnTo>
                  <a:lnTo>
                    <a:pt x="132" y="12"/>
                  </a:lnTo>
                  <a:lnTo>
                    <a:pt x="132" y="0"/>
                  </a:lnTo>
                  <a:lnTo>
                    <a:pt x="192" y="0"/>
                  </a:lnTo>
                  <a:lnTo>
                    <a:pt x="192" y="12"/>
                  </a:lnTo>
                  <a:lnTo>
                    <a:pt x="190" y="12"/>
                  </a:lnTo>
                  <a:lnTo>
                    <a:pt x="190" y="12"/>
                  </a:lnTo>
                  <a:lnTo>
                    <a:pt x="180" y="14"/>
                  </a:lnTo>
                  <a:lnTo>
                    <a:pt x="174" y="16"/>
                  </a:lnTo>
                  <a:lnTo>
                    <a:pt x="174" y="16"/>
                  </a:lnTo>
                  <a:lnTo>
                    <a:pt x="172" y="24"/>
                  </a:lnTo>
                  <a:lnTo>
                    <a:pt x="172" y="38"/>
                  </a:lnTo>
                  <a:lnTo>
                    <a:pt x="172" y="194"/>
                  </a:lnTo>
                  <a:lnTo>
                    <a:pt x="146"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8"/>
            <p:cNvSpPr>
              <a:spLocks noEditPoints="1"/>
            </p:cNvSpPr>
            <p:nvPr/>
          </p:nvSpPr>
          <p:spPr bwMode="auto">
            <a:xfrm>
              <a:off x="2545" y="2007"/>
              <a:ext cx="146" cy="148"/>
            </a:xfrm>
            <a:custGeom>
              <a:avLst/>
              <a:gdLst>
                <a:gd name="T0" fmla="*/ 74 w 146"/>
                <a:gd name="T1" fmla="*/ 148 h 148"/>
                <a:gd name="T2" fmla="*/ 42 w 146"/>
                <a:gd name="T3" fmla="*/ 144 h 148"/>
                <a:gd name="T4" fmla="*/ 20 w 146"/>
                <a:gd name="T5" fmla="*/ 128 h 148"/>
                <a:gd name="T6" fmla="*/ 10 w 146"/>
                <a:gd name="T7" fmla="*/ 118 h 148"/>
                <a:gd name="T8" fmla="*/ 0 w 146"/>
                <a:gd name="T9" fmla="*/ 90 h 148"/>
                <a:gd name="T10" fmla="*/ 0 w 146"/>
                <a:gd name="T11" fmla="*/ 74 h 148"/>
                <a:gd name="T12" fmla="*/ 4 w 146"/>
                <a:gd name="T13" fmla="*/ 44 h 148"/>
                <a:gd name="T14" fmla="*/ 20 w 146"/>
                <a:gd name="T15" fmla="*/ 20 h 148"/>
                <a:gd name="T16" fmla="*/ 30 w 146"/>
                <a:gd name="T17" fmla="*/ 12 h 148"/>
                <a:gd name="T18" fmla="*/ 58 w 146"/>
                <a:gd name="T19" fmla="*/ 2 h 148"/>
                <a:gd name="T20" fmla="*/ 74 w 146"/>
                <a:gd name="T21" fmla="*/ 0 h 148"/>
                <a:gd name="T22" fmla="*/ 104 w 146"/>
                <a:gd name="T23" fmla="*/ 6 h 148"/>
                <a:gd name="T24" fmla="*/ 128 w 146"/>
                <a:gd name="T25" fmla="*/ 20 h 148"/>
                <a:gd name="T26" fmla="*/ 136 w 146"/>
                <a:gd name="T27" fmla="*/ 32 h 148"/>
                <a:gd name="T28" fmla="*/ 146 w 146"/>
                <a:gd name="T29" fmla="*/ 58 h 148"/>
                <a:gd name="T30" fmla="*/ 146 w 146"/>
                <a:gd name="T31" fmla="*/ 74 h 148"/>
                <a:gd name="T32" fmla="*/ 142 w 146"/>
                <a:gd name="T33" fmla="*/ 106 h 148"/>
                <a:gd name="T34" fmla="*/ 128 w 146"/>
                <a:gd name="T35" fmla="*/ 128 h 148"/>
                <a:gd name="T36" fmla="*/ 116 w 146"/>
                <a:gd name="T37" fmla="*/ 138 h 148"/>
                <a:gd name="T38" fmla="*/ 90 w 146"/>
                <a:gd name="T39" fmla="*/ 148 h 148"/>
                <a:gd name="T40" fmla="*/ 74 w 146"/>
                <a:gd name="T41" fmla="*/ 148 h 148"/>
                <a:gd name="T42" fmla="*/ 74 w 146"/>
                <a:gd name="T43" fmla="*/ 134 h 148"/>
                <a:gd name="T44" fmla="*/ 88 w 146"/>
                <a:gd name="T45" fmla="*/ 132 h 148"/>
                <a:gd name="T46" fmla="*/ 96 w 146"/>
                <a:gd name="T47" fmla="*/ 120 h 148"/>
                <a:gd name="T48" fmla="*/ 100 w 146"/>
                <a:gd name="T49" fmla="*/ 112 h 148"/>
                <a:gd name="T50" fmla="*/ 104 w 146"/>
                <a:gd name="T51" fmla="*/ 74 h 148"/>
                <a:gd name="T52" fmla="*/ 102 w 146"/>
                <a:gd name="T53" fmla="*/ 48 h 148"/>
                <a:gd name="T54" fmla="*/ 96 w 146"/>
                <a:gd name="T55" fmla="*/ 30 h 148"/>
                <a:gd name="T56" fmla="*/ 92 w 146"/>
                <a:gd name="T57" fmla="*/ 22 h 148"/>
                <a:gd name="T58" fmla="*/ 80 w 146"/>
                <a:gd name="T59" fmla="*/ 14 h 148"/>
                <a:gd name="T60" fmla="*/ 74 w 146"/>
                <a:gd name="T61" fmla="*/ 14 h 148"/>
                <a:gd name="T62" fmla="*/ 60 w 146"/>
                <a:gd name="T63" fmla="*/ 18 h 148"/>
                <a:gd name="T64" fmla="*/ 50 w 146"/>
                <a:gd name="T65" fmla="*/ 30 h 148"/>
                <a:gd name="T66" fmla="*/ 46 w 146"/>
                <a:gd name="T67" fmla="*/ 38 h 148"/>
                <a:gd name="T68" fmla="*/ 42 w 146"/>
                <a:gd name="T69" fmla="*/ 74 h 148"/>
                <a:gd name="T70" fmla="*/ 44 w 146"/>
                <a:gd name="T71" fmla="*/ 100 h 148"/>
                <a:gd name="T72" fmla="*/ 50 w 146"/>
                <a:gd name="T73" fmla="*/ 120 h 148"/>
                <a:gd name="T74" fmla="*/ 54 w 146"/>
                <a:gd name="T75" fmla="*/ 126 h 148"/>
                <a:gd name="T76" fmla="*/ 66 w 146"/>
                <a:gd name="T77" fmla="*/ 134 h 148"/>
                <a:gd name="T78" fmla="*/ 74 w 146"/>
                <a:gd name="T79" fmla="*/ 13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 h="148">
                  <a:moveTo>
                    <a:pt x="74" y="148"/>
                  </a:moveTo>
                  <a:lnTo>
                    <a:pt x="74" y="148"/>
                  </a:lnTo>
                  <a:lnTo>
                    <a:pt x="58" y="148"/>
                  </a:lnTo>
                  <a:lnTo>
                    <a:pt x="42" y="144"/>
                  </a:lnTo>
                  <a:lnTo>
                    <a:pt x="30" y="138"/>
                  </a:lnTo>
                  <a:lnTo>
                    <a:pt x="20" y="128"/>
                  </a:lnTo>
                  <a:lnTo>
                    <a:pt x="20" y="128"/>
                  </a:lnTo>
                  <a:lnTo>
                    <a:pt x="10" y="118"/>
                  </a:lnTo>
                  <a:lnTo>
                    <a:pt x="4" y="106"/>
                  </a:lnTo>
                  <a:lnTo>
                    <a:pt x="0" y="90"/>
                  </a:lnTo>
                  <a:lnTo>
                    <a:pt x="0" y="74"/>
                  </a:lnTo>
                  <a:lnTo>
                    <a:pt x="0" y="74"/>
                  </a:lnTo>
                  <a:lnTo>
                    <a:pt x="0" y="58"/>
                  </a:lnTo>
                  <a:lnTo>
                    <a:pt x="4" y="44"/>
                  </a:lnTo>
                  <a:lnTo>
                    <a:pt x="10" y="32"/>
                  </a:lnTo>
                  <a:lnTo>
                    <a:pt x="20" y="20"/>
                  </a:lnTo>
                  <a:lnTo>
                    <a:pt x="20" y="20"/>
                  </a:lnTo>
                  <a:lnTo>
                    <a:pt x="30" y="12"/>
                  </a:lnTo>
                  <a:lnTo>
                    <a:pt x="42" y="6"/>
                  </a:lnTo>
                  <a:lnTo>
                    <a:pt x="58" y="2"/>
                  </a:lnTo>
                  <a:lnTo>
                    <a:pt x="74" y="0"/>
                  </a:lnTo>
                  <a:lnTo>
                    <a:pt x="74" y="0"/>
                  </a:lnTo>
                  <a:lnTo>
                    <a:pt x="90" y="2"/>
                  </a:lnTo>
                  <a:lnTo>
                    <a:pt x="104" y="6"/>
                  </a:lnTo>
                  <a:lnTo>
                    <a:pt x="116" y="12"/>
                  </a:lnTo>
                  <a:lnTo>
                    <a:pt x="128" y="20"/>
                  </a:lnTo>
                  <a:lnTo>
                    <a:pt x="128" y="20"/>
                  </a:lnTo>
                  <a:lnTo>
                    <a:pt x="136" y="32"/>
                  </a:lnTo>
                  <a:lnTo>
                    <a:pt x="142" y="44"/>
                  </a:lnTo>
                  <a:lnTo>
                    <a:pt x="146" y="58"/>
                  </a:lnTo>
                  <a:lnTo>
                    <a:pt x="146" y="74"/>
                  </a:lnTo>
                  <a:lnTo>
                    <a:pt x="146" y="74"/>
                  </a:lnTo>
                  <a:lnTo>
                    <a:pt x="146" y="90"/>
                  </a:lnTo>
                  <a:lnTo>
                    <a:pt x="142" y="106"/>
                  </a:lnTo>
                  <a:lnTo>
                    <a:pt x="136" y="118"/>
                  </a:lnTo>
                  <a:lnTo>
                    <a:pt x="128" y="128"/>
                  </a:lnTo>
                  <a:lnTo>
                    <a:pt x="128" y="128"/>
                  </a:lnTo>
                  <a:lnTo>
                    <a:pt x="116" y="138"/>
                  </a:lnTo>
                  <a:lnTo>
                    <a:pt x="104" y="144"/>
                  </a:lnTo>
                  <a:lnTo>
                    <a:pt x="90" y="148"/>
                  </a:lnTo>
                  <a:lnTo>
                    <a:pt x="74" y="148"/>
                  </a:lnTo>
                  <a:lnTo>
                    <a:pt x="74" y="148"/>
                  </a:lnTo>
                  <a:close/>
                  <a:moveTo>
                    <a:pt x="74" y="134"/>
                  </a:moveTo>
                  <a:lnTo>
                    <a:pt x="74" y="134"/>
                  </a:lnTo>
                  <a:lnTo>
                    <a:pt x="80" y="134"/>
                  </a:lnTo>
                  <a:lnTo>
                    <a:pt x="88" y="132"/>
                  </a:lnTo>
                  <a:lnTo>
                    <a:pt x="92" y="126"/>
                  </a:lnTo>
                  <a:lnTo>
                    <a:pt x="96" y="120"/>
                  </a:lnTo>
                  <a:lnTo>
                    <a:pt x="96" y="120"/>
                  </a:lnTo>
                  <a:lnTo>
                    <a:pt x="100" y="112"/>
                  </a:lnTo>
                  <a:lnTo>
                    <a:pt x="102" y="100"/>
                  </a:lnTo>
                  <a:lnTo>
                    <a:pt x="104" y="74"/>
                  </a:lnTo>
                  <a:lnTo>
                    <a:pt x="104" y="74"/>
                  </a:lnTo>
                  <a:lnTo>
                    <a:pt x="102" y="48"/>
                  </a:lnTo>
                  <a:lnTo>
                    <a:pt x="100" y="38"/>
                  </a:lnTo>
                  <a:lnTo>
                    <a:pt x="96" y="30"/>
                  </a:lnTo>
                  <a:lnTo>
                    <a:pt x="96" y="30"/>
                  </a:lnTo>
                  <a:lnTo>
                    <a:pt x="92" y="22"/>
                  </a:lnTo>
                  <a:lnTo>
                    <a:pt x="88" y="18"/>
                  </a:lnTo>
                  <a:lnTo>
                    <a:pt x="80" y="14"/>
                  </a:lnTo>
                  <a:lnTo>
                    <a:pt x="74" y="14"/>
                  </a:lnTo>
                  <a:lnTo>
                    <a:pt x="74" y="14"/>
                  </a:lnTo>
                  <a:lnTo>
                    <a:pt x="66" y="14"/>
                  </a:lnTo>
                  <a:lnTo>
                    <a:pt x="60" y="18"/>
                  </a:lnTo>
                  <a:lnTo>
                    <a:pt x="54" y="22"/>
                  </a:lnTo>
                  <a:lnTo>
                    <a:pt x="50" y="30"/>
                  </a:lnTo>
                  <a:lnTo>
                    <a:pt x="50" y="30"/>
                  </a:lnTo>
                  <a:lnTo>
                    <a:pt x="46" y="38"/>
                  </a:lnTo>
                  <a:lnTo>
                    <a:pt x="44" y="48"/>
                  </a:lnTo>
                  <a:lnTo>
                    <a:pt x="42" y="74"/>
                  </a:lnTo>
                  <a:lnTo>
                    <a:pt x="42" y="74"/>
                  </a:lnTo>
                  <a:lnTo>
                    <a:pt x="44" y="100"/>
                  </a:lnTo>
                  <a:lnTo>
                    <a:pt x="46" y="112"/>
                  </a:lnTo>
                  <a:lnTo>
                    <a:pt x="50" y="120"/>
                  </a:lnTo>
                  <a:lnTo>
                    <a:pt x="50" y="120"/>
                  </a:lnTo>
                  <a:lnTo>
                    <a:pt x="54" y="126"/>
                  </a:lnTo>
                  <a:lnTo>
                    <a:pt x="60" y="132"/>
                  </a:lnTo>
                  <a:lnTo>
                    <a:pt x="66" y="134"/>
                  </a:lnTo>
                  <a:lnTo>
                    <a:pt x="74" y="134"/>
                  </a:lnTo>
                  <a:lnTo>
                    <a:pt x="74"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9"/>
            <p:cNvSpPr>
              <a:spLocks/>
            </p:cNvSpPr>
            <p:nvPr/>
          </p:nvSpPr>
          <p:spPr bwMode="auto">
            <a:xfrm>
              <a:off x="2699" y="2007"/>
              <a:ext cx="110" cy="146"/>
            </a:xfrm>
            <a:custGeom>
              <a:avLst/>
              <a:gdLst>
                <a:gd name="T0" fmla="*/ 58 w 110"/>
                <a:gd name="T1" fmla="*/ 44 h 146"/>
                <a:gd name="T2" fmla="*/ 58 w 110"/>
                <a:gd name="T3" fmla="*/ 108 h 146"/>
                <a:gd name="T4" fmla="*/ 58 w 110"/>
                <a:gd name="T5" fmla="*/ 108 h 146"/>
                <a:gd name="T6" fmla="*/ 58 w 110"/>
                <a:gd name="T7" fmla="*/ 122 h 146"/>
                <a:gd name="T8" fmla="*/ 62 w 110"/>
                <a:gd name="T9" fmla="*/ 128 h 146"/>
                <a:gd name="T10" fmla="*/ 62 w 110"/>
                <a:gd name="T11" fmla="*/ 128 h 146"/>
                <a:gd name="T12" fmla="*/ 68 w 110"/>
                <a:gd name="T13" fmla="*/ 132 h 146"/>
                <a:gd name="T14" fmla="*/ 80 w 110"/>
                <a:gd name="T15" fmla="*/ 134 h 146"/>
                <a:gd name="T16" fmla="*/ 82 w 110"/>
                <a:gd name="T17" fmla="*/ 134 h 146"/>
                <a:gd name="T18" fmla="*/ 82 w 110"/>
                <a:gd name="T19" fmla="*/ 146 h 146"/>
                <a:gd name="T20" fmla="*/ 0 w 110"/>
                <a:gd name="T21" fmla="*/ 146 h 146"/>
                <a:gd name="T22" fmla="*/ 0 w 110"/>
                <a:gd name="T23" fmla="*/ 134 h 146"/>
                <a:gd name="T24" fmla="*/ 2 w 110"/>
                <a:gd name="T25" fmla="*/ 134 h 146"/>
                <a:gd name="T26" fmla="*/ 2 w 110"/>
                <a:gd name="T27" fmla="*/ 134 h 146"/>
                <a:gd name="T28" fmla="*/ 12 w 110"/>
                <a:gd name="T29" fmla="*/ 132 h 146"/>
                <a:gd name="T30" fmla="*/ 18 w 110"/>
                <a:gd name="T31" fmla="*/ 128 h 146"/>
                <a:gd name="T32" fmla="*/ 18 w 110"/>
                <a:gd name="T33" fmla="*/ 128 h 146"/>
                <a:gd name="T34" fmla="*/ 20 w 110"/>
                <a:gd name="T35" fmla="*/ 122 h 146"/>
                <a:gd name="T36" fmla="*/ 20 w 110"/>
                <a:gd name="T37" fmla="*/ 108 h 146"/>
                <a:gd name="T38" fmla="*/ 20 w 110"/>
                <a:gd name="T39" fmla="*/ 42 h 146"/>
                <a:gd name="T40" fmla="*/ 20 w 110"/>
                <a:gd name="T41" fmla="*/ 42 h 146"/>
                <a:gd name="T42" fmla="*/ 20 w 110"/>
                <a:gd name="T43" fmla="*/ 28 h 146"/>
                <a:gd name="T44" fmla="*/ 18 w 110"/>
                <a:gd name="T45" fmla="*/ 20 h 146"/>
                <a:gd name="T46" fmla="*/ 18 w 110"/>
                <a:gd name="T47" fmla="*/ 20 h 146"/>
                <a:gd name="T48" fmla="*/ 12 w 110"/>
                <a:gd name="T49" fmla="*/ 18 h 146"/>
                <a:gd name="T50" fmla="*/ 2 w 110"/>
                <a:gd name="T51" fmla="*/ 16 h 146"/>
                <a:gd name="T52" fmla="*/ 0 w 110"/>
                <a:gd name="T53" fmla="*/ 16 h 146"/>
                <a:gd name="T54" fmla="*/ 0 w 110"/>
                <a:gd name="T55" fmla="*/ 4 h 146"/>
                <a:gd name="T56" fmla="*/ 58 w 110"/>
                <a:gd name="T57" fmla="*/ 4 h 146"/>
                <a:gd name="T58" fmla="*/ 58 w 110"/>
                <a:gd name="T59" fmla="*/ 30 h 146"/>
                <a:gd name="T60" fmla="*/ 58 w 110"/>
                <a:gd name="T61" fmla="*/ 30 h 146"/>
                <a:gd name="T62" fmla="*/ 68 w 110"/>
                <a:gd name="T63" fmla="*/ 18 h 146"/>
                <a:gd name="T64" fmla="*/ 78 w 110"/>
                <a:gd name="T65" fmla="*/ 8 h 146"/>
                <a:gd name="T66" fmla="*/ 90 w 110"/>
                <a:gd name="T67" fmla="*/ 2 h 146"/>
                <a:gd name="T68" fmla="*/ 104 w 110"/>
                <a:gd name="T69" fmla="*/ 0 h 146"/>
                <a:gd name="T70" fmla="*/ 104 w 110"/>
                <a:gd name="T71" fmla="*/ 0 h 146"/>
                <a:gd name="T72" fmla="*/ 110 w 110"/>
                <a:gd name="T73" fmla="*/ 2 h 146"/>
                <a:gd name="T74" fmla="*/ 110 w 110"/>
                <a:gd name="T75" fmla="*/ 46 h 146"/>
                <a:gd name="T76" fmla="*/ 94 w 110"/>
                <a:gd name="T77" fmla="*/ 46 h 146"/>
                <a:gd name="T78" fmla="*/ 94 w 110"/>
                <a:gd name="T79" fmla="*/ 44 h 146"/>
                <a:gd name="T80" fmla="*/ 94 w 110"/>
                <a:gd name="T81" fmla="*/ 44 h 146"/>
                <a:gd name="T82" fmla="*/ 92 w 110"/>
                <a:gd name="T83" fmla="*/ 28 h 146"/>
                <a:gd name="T84" fmla="*/ 92 w 110"/>
                <a:gd name="T85" fmla="*/ 28 h 146"/>
                <a:gd name="T86" fmla="*/ 90 w 110"/>
                <a:gd name="T87" fmla="*/ 26 h 146"/>
                <a:gd name="T88" fmla="*/ 84 w 110"/>
                <a:gd name="T89" fmla="*/ 26 h 146"/>
                <a:gd name="T90" fmla="*/ 84 w 110"/>
                <a:gd name="T91" fmla="*/ 26 h 146"/>
                <a:gd name="T92" fmla="*/ 78 w 110"/>
                <a:gd name="T93" fmla="*/ 28 h 146"/>
                <a:gd name="T94" fmla="*/ 70 w 110"/>
                <a:gd name="T95" fmla="*/ 30 h 146"/>
                <a:gd name="T96" fmla="*/ 64 w 110"/>
                <a:gd name="T97" fmla="*/ 36 h 146"/>
                <a:gd name="T98" fmla="*/ 58 w 110"/>
                <a:gd name="T99" fmla="*/ 44 h 146"/>
                <a:gd name="T100" fmla="*/ 58 w 110"/>
                <a:gd name="T101" fmla="*/ 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0" h="146">
                  <a:moveTo>
                    <a:pt x="58" y="44"/>
                  </a:moveTo>
                  <a:lnTo>
                    <a:pt x="58" y="108"/>
                  </a:lnTo>
                  <a:lnTo>
                    <a:pt x="58" y="108"/>
                  </a:lnTo>
                  <a:lnTo>
                    <a:pt x="58" y="122"/>
                  </a:lnTo>
                  <a:lnTo>
                    <a:pt x="62" y="128"/>
                  </a:lnTo>
                  <a:lnTo>
                    <a:pt x="62" y="128"/>
                  </a:lnTo>
                  <a:lnTo>
                    <a:pt x="68" y="132"/>
                  </a:lnTo>
                  <a:lnTo>
                    <a:pt x="80" y="134"/>
                  </a:lnTo>
                  <a:lnTo>
                    <a:pt x="82" y="134"/>
                  </a:lnTo>
                  <a:lnTo>
                    <a:pt x="82" y="146"/>
                  </a:lnTo>
                  <a:lnTo>
                    <a:pt x="0" y="146"/>
                  </a:lnTo>
                  <a:lnTo>
                    <a:pt x="0" y="134"/>
                  </a:lnTo>
                  <a:lnTo>
                    <a:pt x="2" y="134"/>
                  </a:lnTo>
                  <a:lnTo>
                    <a:pt x="2" y="134"/>
                  </a:lnTo>
                  <a:lnTo>
                    <a:pt x="12" y="132"/>
                  </a:lnTo>
                  <a:lnTo>
                    <a:pt x="18" y="128"/>
                  </a:lnTo>
                  <a:lnTo>
                    <a:pt x="18" y="128"/>
                  </a:lnTo>
                  <a:lnTo>
                    <a:pt x="20" y="122"/>
                  </a:lnTo>
                  <a:lnTo>
                    <a:pt x="20" y="108"/>
                  </a:lnTo>
                  <a:lnTo>
                    <a:pt x="20" y="42"/>
                  </a:lnTo>
                  <a:lnTo>
                    <a:pt x="20" y="42"/>
                  </a:lnTo>
                  <a:lnTo>
                    <a:pt x="20" y="28"/>
                  </a:lnTo>
                  <a:lnTo>
                    <a:pt x="18" y="20"/>
                  </a:lnTo>
                  <a:lnTo>
                    <a:pt x="18" y="20"/>
                  </a:lnTo>
                  <a:lnTo>
                    <a:pt x="12" y="18"/>
                  </a:lnTo>
                  <a:lnTo>
                    <a:pt x="2" y="16"/>
                  </a:lnTo>
                  <a:lnTo>
                    <a:pt x="0" y="16"/>
                  </a:lnTo>
                  <a:lnTo>
                    <a:pt x="0" y="4"/>
                  </a:lnTo>
                  <a:lnTo>
                    <a:pt x="58" y="4"/>
                  </a:lnTo>
                  <a:lnTo>
                    <a:pt x="58" y="30"/>
                  </a:lnTo>
                  <a:lnTo>
                    <a:pt x="58" y="30"/>
                  </a:lnTo>
                  <a:lnTo>
                    <a:pt x="68" y="18"/>
                  </a:lnTo>
                  <a:lnTo>
                    <a:pt x="78" y="8"/>
                  </a:lnTo>
                  <a:lnTo>
                    <a:pt x="90" y="2"/>
                  </a:lnTo>
                  <a:lnTo>
                    <a:pt x="104" y="0"/>
                  </a:lnTo>
                  <a:lnTo>
                    <a:pt x="104" y="0"/>
                  </a:lnTo>
                  <a:lnTo>
                    <a:pt x="110" y="2"/>
                  </a:lnTo>
                  <a:lnTo>
                    <a:pt x="110" y="46"/>
                  </a:lnTo>
                  <a:lnTo>
                    <a:pt x="94" y="46"/>
                  </a:lnTo>
                  <a:lnTo>
                    <a:pt x="94" y="44"/>
                  </a:lnTo>
                  <a:lnTo>
                    <a:pt x="94" y="44"/>
                  </a:lnTo>
                  <a:lnTo>
                    <a:pt x="92" y="28"/>
                  </a:lnTo>
                  <a:lnTo>
                    <a:pt x="92" y="28"/>
                  </a:lnTo>
                  <a:lnTo>
                    <a:pt x="90" y="26"/>
                  </a:lnTo>
                  <a:lnTo>
                    <a:pt x="84" y="26"/>
                  </a:lnTo>
                  <a:lnTo>
                    <a:pt x="84" y="26"/>
                  </a:lnTo>
                  <a:lnTo>
                    <a:pt x="78" y="28"/>
                  </a:lnTo>
                  <a:lnTo>
                    <a:pt x="70" y="30"/>
                  </a:lnTo>
                  <a:lnTo>
                    <a:pt x="64" y="36"/>
                  </a:lnTo>
                  <a:lnTo>
                    <a:pt x="58" y="44"/>
                  </a:lnTo>
                  <a:lnTo>
                    <a:pt x="58"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20"/>
            <p:cNvSpPr>
              <a:spLocks/>
            </p:cNvSpPr>
            <p:nvPr/>
          </p:nvSpPr>
          <p:spPr bwMode="auto">
            <a:xfrm>
              <a:off x="2829" y="1981"/>
              <a:ext cx="88" cy="174"/>
            </a:xfrm>
            <a:custGeom>
              <a:avLst/>
              <a:gdLst>
                <a:gd name="T0" fmla="*/ 88 w 88"/>
                <a:gd name="T1" fmla="*/ 170 h 174"/>
                <a:gd name="T2" fmla="*/ 88 w 88"/>
                <a:gd name="T3" fmla="*/ 170 h 174"/>
                <a:gd name="T4" fmla="*/ 78 w 88"/>
                <a:gd name="T5" fmla="*/ 174 h 174"/>
                <a:gd name="T6" fmla="*/ 66 w 88"/>
                <a:gd name="T7" fmla="*/ 174 h 174"/>
                <a:gd name="T8" fmla="*/ 66 w 88"/>
                <a:gd name="T9" fmla="*/ 174 h 174"/>
                <a:gd name="T10" fmla="*/ 54 w 88"/>
                <a:gd name="T11" fmla="*/ 174 h 174"/>
                <a:gd name="T12" fmla="*/ 44 w 88"/>
                <a:gd name="T13" fmla="*/ 172 h 174"/>
                <a:gd name="T14" fmla="*/ 36 w 88"/>
                <a:gd name="T15" fmla="*/ 168 h 174"/>
                <a:gd name="T16" fmla="*/ 30 w 88"/>
                <a:gd name="T17" fmla="*/ 162 h 174"/>
                <a:gd name="T18" fmla="*/ 30 w 88"/>
                <a:gd name="T19" fmla="*/ 162 h 174"/>
                <a:gd name="T20" fmla="*/ 24 w 88"/>
                <a:gd name="T21" fmla="*/ 156 h 174"/>
                <a:gd name="T22" fmla="*/ 20 w 88"/>
                <a:gd name="T23" fmla="*/ 148 h 174"/>
                <a:gd name="T24" fmla="*/ 18 w 88"/>
                <a:gd name="T25" fmla="*/ 138 h 174"/>
                <a:gd name="T26" fmla="*/ 18 w 88"/>
                <a:gd name="T27" fmla="*/ 128 h 174"/>
                <a:gd name="T28" fmla="*/ 18 w 88"/>
                <a:gd name="T29" fmla="*/ 42 h 174"/>
                <a:gd name="T30" fmla="*/ 0 w 88"/>
                <a:gd name="T31" fmla="*/ 42 h 174"/>
                <a:gd name="T32" fmla="*/ 0 w 88"/>
                <a:gd name="T33" fmla="*/ 30 h 174"/>
                <a:gd name="T34" fmla="*/ 18 w 88"/>
                <a:gd name="T35" fmla="*/ 30 h 174"/>
                <a:gd name="T36" fmla="*/ 18 w 88"/>
                <a:gd name="T37" fmla="*/ 6 h 174"/>
                <a:gd name="T38" fmla="*/ 56 w 88"/>
                <a:gd name="T39" fmla="*/ 0 h 174"/>
                <a:gd name="T40" fmla="*/ 56 w 88"/>
                <a:gd name="T41" fmla="*/ 30 h 174"/>
                <a:gd name="T42" fmla="*/ 88 w 88"/>
                <a:gd name="T43" fmla="*/ 30 h 174"/>
                <a:gd name="T44" fmla="*/ 88 w 88"/>
                <a:gd name="T45" fmla="*/ 42 h 174"/>
                <a:gd name="T46" fmla="*/ 56 w 88"/>
                <a:gd name="T47" fmla="*/ 42 h 174"/>
                <a:gd name="T48" fmla="*/ 56 w 88"/>
                <a:gd name="T49" fmla="*/ 128 h 174"/>
                <a:gd name="T50" fmla="*/ 56 w 88"/>
                <a:gd name="T51" fmla="*/ 128 h 174"/>
                <a:gd name="T52" fmla="*/ 56 w 88"/>
                <a:gd name="T53" fmla="*/ 144 h 174"/>
                <a:gd name="T54" fmla="*/ 60 w 88"/>
                <a:gd name="T55" fmla="*/ 154 h 174"/>
                <a:gd name="T56" fmla="*/ 60 w 88"/>
                <a:gd name="T57" fmla="*/ 154 h 174"/>
                <a:gd name="T58" fmla="*/ 62 w 88"/>
                <a:gd name="T59" fmla="*/ 156 h 174"/>
                <a:gd name="T60" fmla="*/ 66 w 88"/>
                <a:gd name="T61" fmla="*/ 158 h 174"/>
                <a:gd name="T62" fmla="*/ 76 w 88"/>
                <a:gd name="T63" fmla="*/ 160 h 174"/>
                <a:gd name="T64" fmla="*/ 76 w 88"/>
                <a:gd name="T65" fmla="*/ 160 h 174"/>
                <a:gd name="T66" fmla="*/ 82 w 88"/>
                <a:gd name="T67" fmla="*/ 158 h 174"/>
                <a:gd name="T68" fmla="*/ 88 w 88"/>
                <a:gd name="T69" fmla="*/ 156 h 174"/>
                <a:gd name="T70" fmla="*/ 88 w 88"/>
                <a:gd name="T71" fmla="*/ 17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 h="174">
                  <a:moveTo>
                    <a:pt x="88" y="170"/>
                  </a:moveTo>
                  <a:lnTo>
                    <a:pt x="88" y="170"/>
                  </a:lnTo>
                  <a:lnTo>
                    <a:pt x="78" y="174"/>
                  </a:lnTo>
                  <a:lnTo>
                    <a:pt x="66" y="174"/>
                  </a:lnTo>
                  <a:lnTo>
                    <a:pt x="66" y="174"/>
                  </a:lnTo>
                  <a:lnTo>
                    <a:pt x="54" y="174"/>
                  </a:lnTo>
                  <a:lnTo>
                    <a:pt x="44" y="172"/>
                  </a:lnTo>
                  <a:lnTo>
                    <a:pt x="36" y="168"/>
                  </a:lnTo>
                  <a:lnTo>
                    <a:pt x="30" y="162"/>
                  </a:lnTo>
                  <a:lnTo>
                    <a:pt x="30" y="162"/>
                  </a:lnTo>
                  <a:lnTo>
                    <a:pt x="24" y="156"/>
                  </a:lnTo>
                  <a:lnTo>
                    <a:pt x="20" y="148"/>
                  </a:lnTo>
                  <a:lnTo>
                    <a:pt x="18" y="138"/>
                  </a:lnTo>
                  <a:lnTo>
                    <a:pt x="18" y="128"/>
                  </a:lnTo>
                  <a:lnTo>
                    <a:pt x="18" y="42"/>
                  </a:lnTo>
                  <a:lnTo>
                    <a:pt x="0" y="42"/>
                  </a:lnTo>
                  <a:lnTo>
                    <a:pt x="0" y="30"/>
                  </a:lnTo>
                  <a:lnTo>
                    <a:pt x="18" y="30"/>
                  </a:lnTo>
                  <a:lnTo>
                    <a:pt x="18" y="6"/>
                  </a:lnTo>
                  <a:lnTo>
                    <a:pt x="56" y="0"/>
                  </a:lnTo>
                  <a:lnTo>
                    <a:pt x="56" y="30"/>
                  </a:lnTo>
                  <a:lnTo>
                    <a:pt x="88" y="30"/>
                  </a:lnTo>
                  <a:lnTo>
                    <a:pt x="88" y="42"/>
                  </a:lnTo>
                  <a:lnTo>
                    <a:pt x="56" y="42"/>
                  </a:lnTo>
                  <a:lnTo>
                    <a:pt x="56" y="128"/>
                  </a:lnTo>
                  <a:lnTo>
                    <a:pt x="56" y="128"/>
                  </a:lnTo>
                  <a:lnTo>
                    <a:pt x="56" y="144"/>
                  </a:lnTo>
                  <a:lnTo>
                    <a:pt x="60" y="154"/>
                  </a:lnTo>
                  <a:lnTo>
                    <a:pt x="60" y="154"/>
                  </a:lnTo>
                  <a:lnTo>
                    <a:pt x="62" y="156"/>
                  </a:lnTo>
                  <a:lnTo>
                    <a:pt x="66" y="158"/>
                  </a:lnTo>
                  <a:lnTo>
                    <a:pt x="76" y="160"/>
                  </a:lnTo>
                  <a:lnTo>
                    <a:pt x="76" y="160"/>
                  </a:lnTo>
                  <a:lnTo>
                    <a:pt x="82" y="158"/>
                  </a:lnTo>
                  <a:lnTo>
                    <a:pt x="88" y="156"/>
                  </a:lnTo>
                  <a:lnTo>
                    <a:pt x="88"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21"/>
            <p:cNvSpPr>
              <a:spLocks/>
            </p:cNvSpPr>
            <p:nvPr/>
          </p:nvSpPr>
          <p:spPr bwMode="auto">
            <a:xfrm>
              <a:off x="2933" y="1949"/>
              <a:ext cx="170" cy="204"/>
            </a:xfrm>
            <a:custGeom>
              <a:avLst/>
              <a:gdLst>
                <a:gd name="T0" fmla="*/ 60 w 170"/>
                <a:gd name="T1" fmla="*/ 88 h 204"/>
                <a:gd name="T2" fmla="*/ 80 w 170"/>
                <a:gd name="T3" fmla="*/ 66 h 204"/>
                <a:gd name="T4" fmla="*/ 94 w 170"/>
                <a:gd name="T5" fmla="*/ 60 h 204"/>
                <a:gd name="T6" fmla="*/ 108 w 170"/>
                <a:gd name="T7" fmla="*/ 58 h 204"/>
                <a:gd name="T8" fmla="*/ 126 w 170"/>
                <a:gd name="T9" fmla="*/ 62 h 204"/>
                <a:gd name="T10" fmla="*/ 138 w 170"/>
                <a:gd name="T11" fmla="*/ 70 h 204"/>
                <a:gd name="T12" fmla="*/ 142 w 170"/>
                <a:gd name="T13" fmla="*/ 76 h 204"/>
                <a:gd name="T14" fmla="*/ 148 w 170"/>
                <a:gd name="T15" fmla="*/ 94 h 204"/>
                <a:gd name="T16" fmla="*/ 148 w 170"/>
                <a:gd name="T17" fmla="*/ 166 h 204"/>
                <a:gd name="T18" fmla="*/ 150 w 170"/>
                <a:gd name="T19" fmla="*/ 180 h 204"/>
                <a:gd name="T20" fmla="*/ 152 w 170"/>
                <a:gd name="T21" fmla="*/ 186 h 204"/>
                <a:gd name="T22" fmla="*/ 168 w 170"/>
                <a:gd name="T23" fmla="*/ 192 h 204"/>
                <a:gd name="T24" fmla="*/ 170 w 170"/>
                <a:gd name="T25" fmla="*/ 204 h 204"/>
                <a:gd name="T26" fmla="*/ 90 w 170"/>
                <a:gd name="T27" fmla="*/ 192 h 204"/>
                <a:gd name="T28" fmla="*/ 92 w 170"/>
                <a:gd name="T29" fmla="*/ 192 h 204"/>
                <a:gd name="T30" fmla="*/ 108 w 170"/>
                <a:gd name="T31" fmla="*/ 186 h 204"/>
                <a:gd name="T32" fmla="*/ 110 w 170"/>
                <a:gd name="T33" fmla="*/ 180 h 204"/>
                <a:gd name="T34" fmla="*/ 110 w 170"/>
                <a:gd name="T35" fmla="*/ 108 h 204"/>
                <a:gd name="T36" fmla="*/ 110 w 170"/>
                <a:gd name="T37" fmla="*/ 94 h 204"/>
                <a:gd name="T38" fmla="*/ 108 w 170"/>
                <a:gd name="T39" fmla="*/ 86 h 204"/>
                <a:gd name="T40" fmla="*/ 94 w 170"/>
                <a:gd name="T41" fmla="*/ 82 h 204"/>
                <a:gd name="T42" fmla="*/ 84 w 170"/>
                <a:gd name="T43" fmla="*/ 82 h 204"/>
                <a:gd name="T44" fmla="*/ 76 w 170"/>
                <a:gd name="T45" fmla="*/ 86 h 204"/>
                <a:gd name="T46" fmla="*/ 60 w 170"/>
                <a:gd name="T47" fmla="*/ 102 h 204"/>
                <a:gd name="T48" fmla="*/ 60 w 170"/>
                <a:gd name="T49" fmla="*/ 166 h 204"/>
                <a:gd name="T50" fmla="*/ 62 w 170"/>
                <a:gd name="T51" fmla="*/ 186 h 204"/>
                <a:gd name="T52" fmla="*/ 68 w 170"/>
                <a:gd name="T53" fmla="*/ 190 h 204"/>
                <a:gd name="T54" fmla="*/ 80 w 170"/>
                <a:gd name="T55" fmla="*/ 192 h 204"/>
                <a:gd name="T56" fmla="*/ 0 w 170"/>
                <a:gd name="T57" fmla="*/ 204 h 204"/>
                <a:gd name="T58" fmla="*/ 4 w 170"/>
                <a:gd name="T59" fmla="*/ 192 h 204"/>
                <a:gd name="T60" fmla="*/ 14 w 170"/>
                <a:gd name="T61" fmla="*/ 190 h 204"/>
                <a:gd name="T62" fmla="*/ 18 w 170"/>
                <a:gd name="T63" fmla="*/ 186 h 204"/>
                <a:gd name="T64" fmla="*/ 22 w 170"/>
                <a:gd name="T65" fmla="*/ 166 h 204"/>
                <a:gd name="T66" fmla="*/ 22 w 170"/>
                <a:gd name="T67" fmla="*/ 36 h 204"/>
                <a:gd name="T68" fmla="*/ 18 w 170"/>
                <a:gd name="T69" fmla="*/ 16 h 204"/>
                <a:gd name="T70" fmla="*/ 14 w 170"/>
                <a:gd name="T71" fmla="*/ 14 h 204"/>
                <a:gd name="T72" fmla="*/ 0 w 170"/>
                <a:gd name="T73" fmla="*/ 12 h 204"/>
                <a:gd name="T74" fmla="*/ 60 w 170"/>
                <a:gd name="T75"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0" h="204">
                  <a:moveTo>
                    <a:pt x="60" y="88"/>
                  </a:moveTo>
                  <a:lnTo>
                    <a:pt x="60" y="88"/>
                  </a:lnTo>
                  <a:lnTo>
                    <a:pt x="70" y="76"/>
                  </a:lnTo>
                  <a:lnTo>
                    <a:pt x="80" y="66"/>
                  </a:lnTo>
                  <a:lnTo>
                    <a:pt x="80" y="66"/>
                  </a:lnTo>
                  <a:lnTo>
                    <a:pt x="94" y="60"/>
                  </a:lnTo>
                  <a:lnTo>
                    <a:pt x="108" y="58"/>
                  </a:lnTo>
                  <a:lnTo>
                    <a:pt x="108" y="58"/>
                  </a:lnTo>
                  <a:lnTo>
                    <a:pt x="118" y="60"/>
                  </a:lnTo>
                  <a:lnTo>
                    <a:pt x="126" y="62"/>
                  </a:lnTo>
                  <a:lnTo>
                    <a:pt x="132" y="66"/>
                  </a:lnTo>
                  <a:lnTo>
                    <a:pt x="138" y="70"/>
                  </a:lnTo>
                  <a:lnTo>
                    <a:pt x="138" y="70"/>
                  </a:lnTo>
                  <a:lnTo>
                    <a:pt x="142" y="76"/>
                  </a:lnTo>
                  <a:lnTo>
                    <a:pt x="146" y="84"/>
                  </a:lnTo>
                  <a:lnTo>
                    <a:pt x="148" y="94"/>
                  </a:lnTo>
                  <a:lnTo>
                    <a:pt x="148" y="104"/>
                  </a:lnTo>
                  <a:lnTo>
                    <a:pt x="148" y="166"/>
                  </a:lnTo>
                  <a:lnTo>
                    <a:pt x="148" y="166"/>
                  </a:lnTo>
                  <a:lnTo>
                    <a:pt x="150" y="180"/>
                  </a:lnTo>
                  <a:lnTo>
                    <a:pt x="152" y="186"/>
                  </a:lnTo>
                  <a:lnTo>
                    <a:pt x="152" y="186"/>
                  </a:lnTo>
                  <a:lnTo>
                    <a:pt x="156" y="190"/>
                  </a:lnTo>
                  <a:lnTo>
                    <a:pt x="168" y="192"/>
                  </a:lnTo>
                  <a:lnTo>
                    <a:pt x="170" y="192"/>
                  </a:lnTo>
                  <a:lnTo>
                    <a:pt x="170" y="204"/>
                  </a:lnTo>
                  <a:lnTo>
                    <a:pt x="90" y="204"/>
                  </a:lnTo>
                  <a:lnTo>
                    <a:pt x="90" y="192"/>
                  </a:lnTo>
                  <a:lnTo>
                    <a:pt x="92" y="192"/>
                  </a:lnTo>
                  <a:lnTo>
                    <a:pt x="92" y="192"/>
                  </a:lnTo>
                  <a:lnTo>
                    <a:pt x="102" y="190"/>
                  </a:lnTo>
                  <a:lnTo>
                    <a:pt x="108" y="186"/>
                  </a:lnTo>
                  <a:lnTo>
                    <a:pt x="108" y="186"/>
                  </a:lnTo>
                  <a:lnTo>
                    <a:pt x="110" y="180"/>
                  </a:lnTo>
                  <a:lnTo>
                    <a:pt x="110" y="166"/>
                  </a:lnTo>
                  <a:lnTo>
                    <a:pt x="110" y="108"/>
                  </a:lnTo>
                  <a:lnTo>
                    <a:pt x="110" y="108"/>
                  </a:lnTo>
                  <a:lnTo>
                    <a:pt x="110" y="94"/>
                  </a:lnTo>
                  <a:lnTo>
                    <a:pt x="108" y="86"/>
                  </a:lnTo>
                  <a:lnTo>
                    <a:pt x="108" y="86"/>
                  </a:lnTo>
                  <a:lnTo>
                    <a:pt x="102" y="82"/>
                  </a:lnTo>
                  <a:lnTo>
                    <a:pt x="94" y="82"/>
                  </a:lnTo>
                  <a:lnTo>
                    <a:pt x="94" y="82"/>
                  </a:lnTo>
                  <a:lnTo>
                    <a:pt x="84" y="82"/>
                  </a:lnTo>
                  <a:lnTo>
                    <a:pt x="76" y="86"/>
                  </a:lnTo>
                  <a:lnTo>
                    <a:pt x="76" y="86"/>
                  </a:lnTo>
                  <a:lnTo>
                    <a:pt x="68" y="94"/>
                  </a:lnTo>
                  <a:lnTo>
                    <a:pt x="60" y="102"/>
                  </a:lnTo>
                  <a:lnTo>
                    <a:pt x="60" y="166"/>
                  </a:lnTo>
                  <a:lnTo>
                    <a:pt x="60" y="166"/>
                  </a:lnTo>
                  <a:lnTo>
                    <a:pt x="60" y="180"/>
                  </a:lnTo>
                  <a:lnTo>
                    <a:pt x="62" y="186"/>
                  </a:lnTo>
                  <a:lnTo>
                    <a:pt x="62" y="186"/>
                  </a:lnTo>
                  <a:lnTo>
                    <a:pt x="68" y="190"/>
                  </a:lnTo>
                  <a:lnTo>
                    <a:pt x="78" y="192"/>
                  </a:lnTo>
                  <a:lnTo>
                    <a:pt x="80" y="192"/>
                  </a:lnTo>
                  <a:lnTo>
                    <a:pt x="80" y="204"/>
                  </a:lnTo>
                  <a:lnTo>
                    <a:pt x="0" y="204"/>
                  </a:lnTo>
                  <a:lnTo>
                    <a:pt x="0" y="192"/>
                  </a:lnTo>
                  <a:lnTo>
                    <a:pt x="4" y="192"/>
                  </a:lnTo>
                  <a:lnTo>
                    <a:pt x="4" y="192"/>
                  </a:lnTo>
                  <a:lnTo>
                    <a:pt x="14" y="190"/>
                  </a:lnTo>
                  <a:lnTo>
                    <a:pt x="18" y="186"/>
                  </a:lnTo>
                  <a:lnTo>
                    <a:pt x="18" y="186"/>
                  </a:lnTo>
                  <a:lnTo>
                    <a:pt x="20" y="180"/>
                  </a:lnTo>
                  <a:lnTo>
                    <a:pt x="22" y="166"/>
                  </a:lnTo>
                  <a:lnTo>
                    <a:pt x="22" y="36"/>
                  </a:lnTo>
                  <a:lnTo>
                    <a:pt x="22" y="36"/>
                  </a:lnTo>
                  <a:lnTo>
                    <a:pt x="20" y="24"/>
                  </a:lnTo>
                  <a:lnTo>
                    <a:pt x="18" y="16"/>
                  </a:lnTo>
                  <a:lnTo>
                    <a:pt x="18" y="16"/>
                  </a:lnTo>
                  <a:lnTo>
                    <a:pt x="14" y="14"/>
                  </a:lnTo>
                  <a:lnTo>
                    <a:pt x="4" y="12"/>
                  </a:lnTo>
                  <a:lnTo>
                    <a:pt x="0" y="12"/>
                  </a:lnTo>
                  <a:lnTo>
                    <a:pt x="0" y="0"/>
                  </a:lnTo>
                  <a:lnTo>
                    <a:pt x="60" y="0"/>
                  </a:lnTo>
                  <a:lnTo>
                    <a:pt x="60"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22"/>
            <p:cNvSpPr>
              <a:spLocks noEditPoints="1"/>
            </p:cNvSpPr>
            <p:nvPr/>
          </p:nvSpPr>
          <p:spPr bwMode="auto">
            <a:xfrm>
              <a:off x="3111" y="2007"/>
              <a:ext cx="128" cy="148"/>
            </a:xfrm>
            <a:custGeom>
              <a:avLst/>
              <a:gdLst>
                <a:gd name="T0" fmla="*/ 128 w 128"/>
                <a:gd name="T1" fmla="*/ 140 h 148"/>
                <a:gd name="T2" fmla="*/ 78 w 128"/>
                <a:gd name="T3" fmla="*/ 148 h 148"/>
                <a:gd name="T4" fmla="*/ 62 w 128"/>
                <a:gd name="T5" fmla="*/ 148 h 148"/>
                <a:gd name="T6" fmla="*/ 32 w 128"/>
                <a:gd name="T7" fmla="*/ 138 h 148"/>
                <a:gd name="T8" fmla="*/ 20 w 128"/>
                <a:gd name="T9" fmla="*/ 128 h 148"/>
                <a:gd name="T10" fmla="*/ 6 w 128"/>
                <a:gd name="T11" fmla="*/ 104 h 148"/>
                <a:gd name="T12" fmla="*/ 0 w 128"/>
                <a:gd name="T13" fmla="*/ 72 h 148"/>
                <a:gd name="T14" fmla="*/ 2 w 128"/>
                <a:gd name="T15" fmla="*/ 58 h 148"/>
                <a:gd name="T16" fmla="*/ 10 w 128"/>
                <a:gd name="T17" fmla="*/ 32 h 148"/>
                <a:gd name="T18" fmla="*/ 18 w 128"/>
                <a:gd name="T19" fmla="*/ 20 h 148"/>
                <a:gd name="T20" fmla="*/ 40 w 128"/>
                <a:gd name="T21" fmla="*/ 6 h 148"/>
                <a:gd name="T22" fmla="*/ 68 w 128"/>
                <a:gd name="T23" fmla="*/ 0 h 148"/>
                <a:gd name="T24" fmla="*/ 82 w 128"/>
                <a:gd name="T25" fmla="*/ 2 h 148"/>
                <a:gd name="T26" fmla="*/ 104 w 128"/>
                <a:gd name="T27" fmla="*/ 10 h 148"/>
                <a:gd name="T28" fmla="*/ 120 w 128"/>
                <a:gd name="T29" fmla="*/ 28 h 148"/>
                <a:gd name="T30" fmla="*/ 126 w 128"/>
                <a:gd name="T31" fmla="*/ 56 h 148"/>
                <a:gd name="T32" fmla="*/ 128 w 128"/>
                <a:gd name="T33" fmla="*/ 76 h 148"/>
                <a:gd name="T34" fmla="*/ 40 w 128"/>
                <a:gd name="T35" fmla="*/ 76 h 148"/>
                <a:gd name="T36" fmla="*/ 42 w 128"/>
                <a:gd name="T37" fmla="*/ 100 h 148"/>
                <a:gd name="T38" fmla="*/ 52 w 128"/>
                <a:gd name="T39" fmla="*/ 116 h 148"/>
                <a:gd name="T40" fmla="*/ 58 w 128"/>
                <a:gd name="T41" fmla="*/ 122 h 148"/>
                <a:gd name="T42" fmla="*/ 78 w 128"/>
                <a:gd name="T43" fmla="*/ 128 h 148"/>
                <a:gd name="T44" fmla="*/ 90 w 128"/>
                <a:gd name="T45" fmla="*/ 130 h 148"/>
                <a:gd name="T46" fmla="*/ 128 w 128"/>
                <a:gd name="T47" fmla="*/ 120 h 148"/>
                <a:gd name="T48" fmla="*/ 40 w 128"/>
                <a:gd name="T49" fmla="*/ 64 h 148"/>
                <a:gd name="T50" fmla="*/ 90 w 128"/>
                <a:gd name="T51" fmla="*/ 60 h 148"/>
                <a:gd name="T52" fmla="*/ 88 w 128"/>
                <a:gd name="T53" fmla="*/ 38 h 148"/>
                <a:gd name="T54" fmla="*/ 84 w 128"/>
                <a:gd name="T55" fmla="*/ 22 h 148"/>
                <a:gd name="T56" fmla="*/ 78 w 128"/>
                <a:gd name="T57" fmla="*/ 16 h 148"/>
                <a:gd name="T58" fmla="*/ 66 w 128"/>
                <a:gd name="T59" fmla="*/ 12 h 148"/>
                <a:gd name="T60" fmla="*/ 60 w 128"/>
                <a:gd name="T61" fmla="*/ 14 h 148"/>
                <a:gd name="T62" fmla="*/ 50 w 128"/>
                <a:gd name="T63" fmla="*/ 20 h 148"/>
                <a:gd name="T64" fmla="*/ 46 w 128"/>
                <a:gd name="T65" fmla="*/ 26 h 148"/>
                <a:gd name="T66" fmla="*/ 42 w 128"/>
                <a:gd name="T67" fmla="*/ 42 h 148"/>
                <a:gd name="T68" fmla="*/ 40 w 128"/>
                <a:gd name="T69" fmla="*/ 6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48">
                  <a:moveTo>
                    <a:pt x="128" y="140"/>
                  </a:moveTo>
                  <a:lnTo>
                    <a:pt x="128" y="140"/>
                  </a:lnTo>
                  <a:lnTo>
                    <a:pt x="102" y="146"/>
                  </a:lnTo>
                  <a:lnTo>
                    <a:pt x="78" y="148"/>
                  </a:lnTo>
                  <a:lnTo>
                    <a:pt x="78" y="148"/>
                  </a:lnTo>
                  <a:lnTo>
                    <a:pt x="62" y="148"/>
                  </a:lnTo>
                  <a:lnTo>
                    <a:pt x="46" y="144"/>
                  </a:lnTo>
                  <a:lnTo>
                    <a:pt x="32" y="138"/>
                  </a:lnTo>
                  <a:lnTo>
                    <a:pt x="20" y="128"/>
                  </a:lnTo>
                  <a:lnTo>
                    <a:pt x="20" y="128"/>
                  </a:lnTo>
                  <a:lnTo>
                    <a:pt x="12" y="118"/>
                  </a:lnTo>
                  <a:lnTo>
                    <a:pt x="6" y="104"/>
                  </a:lnTo>
                  <a:lnTo>
                    <a:pt x="2" y="90"/>
                  </a:lnTo>
                  <a:lnTo>
                    <a:pt x="0" y="72"/>
                  </a:lnTo>
                  <a:lnTo>
                    <a:pt x="0" y="72"/>
                  </a:lnTo>
                  <a:lnTo>
                    <a:pt x="2" y="58"/>
                  </a:lnTo>
                  <a:lnTo>
                    <a:pt x="4" y="44"/>
                  </a:lnTo>
                  <a:lnTo>
                    <a:pt x="10" y="32"/>
                  </a:lnTo>
                  <a:lnTo>
                    <a:pt x="18" y="20"/>
                  </a:lnTo>
                  <a:lnTo>
                    <a:pt x="18" y="20"/>
                  </a:lnTo>
                  <a:lnTo>
                    <a:pt x="30" y="12"/>
                  </a:lnTo>
                  <a:lnTo>
                    <a:pt x="40" y="6"/>
                  </a:lnTo>
                  <a:lnTo>
                    <a:pt x="54" y="2"/>
                  </a:lnTo>
                  <a:lnTo>
                    <a:pt x="68" y="0"/>
                  </a:lnTo>
                  <a:lnTo>
                    <a:pt x="68" y="0"/>
                  </a:lnTo>
                  <a:lnTo>
                    <a:pt x="82" y="2"/>
                  </a:lnTo>
                  <a:lnTo>
                    <a:pt x="94" y="4"/>
                  </a:lnTo>
                  <a:lnTo>
                    <a:pt x="104" y="10"/>
                  </a:lnTo>
                  <a:lnTo>
                    <a:pt x="112" y="18"/>
                  </a:lnTo>
                  <a:lnTo>
                    <a:pt x="120" y="28"/>
                  </a:lnTo>
                  <a:lnTo>
                    <a:pt x="124" y="42"/>
                  </a:lnTo>
                  <a:lnTo>
                    <a:pt x="126" y="56"/>
                  </a:lnTo>
                  <a:lnTo>
                    <a:pt x="128" y="72"/>
                  </a:lnTo>
                  <a:lnTo>
                    <a:pt x="128" y="76"/>
                  </a:lnTo>
                  <a:lnTo>
                    <a:pt x="40" y="76"/>
                  </a:lnTo>
                  <a:lnTo>
                    <a:pt x="40" y="76"/>
                  </a:lnTo>
                  <a:lnTo>
                    <a:pt x="40" y="88"/>
                  </a:lnTo>
                  <a:lnTo>
                    <a:pt x="42" y="100"/>
                  </a:lnTo>
                  <a:lnTo>
                    <a:pt x="46" y="108"/>
                  </a:lnTo>
                  <a:lnTo>
                    <a:pt x="52" y="116"/>
                  </a:lnTo>
                  <a:lnTo>
                    <a:pt x="52" y="116"/>
                  </a:lnTo>
                  <a:lnTo>
                    <a:pt x="58" y="122"/>
                  </a:lnTo>
                  <a:lnTo>
                    <a:pt x="68" y="126"/>
                  </a:lnTo>
                  <a:lnTo>
                    <a:pt x="78" y="128"/>
                  </a:lnTo>
                  <a:lnTo>
                    <a:pt x="90" y="130"/>
                  </a:lnTo>
                  <a:lnTo>
                    <a:pt x="90" y="130"/>
                  </a:lnTo>
                  <a:lnTo>
                    <a:pt x="108" y="128"/>
                  </a:lnTo>
                  <a:lnTo>
                    <a:pt x="128" y="120"/>
                  </a:lnTo>
                  <a:lnTo>
                    <a:pt x="128" y="140"/>
                  </a:lnTo>
                  <a:close/>
                  <a:moveTo>
                    <a:pt x="40" y="64"/>
                  </a:moveTo>
                  <a:lnTo>
                    <a:pt x="90" y="64"/>
                  </a:lnTo>
                  <a:lnTo>
                    <a:pt x="90" y="60"/>
                  </a:lnTo>
                  <a:lnTo>
                    <a:pt x="90" y="60"/>
                  </a:lnTo>
                  <a:lnTo>
                    <a:pt x="88" y="38"/>
                  </a:lnTo>
                  <a:lnTo>
                    <a:pt x="84" y="22"/>
                  </a:lnTo>
                  <a:lnTo>
                    <a:pt x="84" y="22"/>
                  </a:lnTo>
                  <a:lnTo>
                    <a:pt x="82" y="18"/>
                  </a:lnTo>
                  <a:lnTo>
                    <a:pt x="78" y="16"/>
                  </a:lnTo>
                  <a:lnTo>
                    <a:pt x="72" y="14"/>
                  </a:lnTo>
                  <a:lnTo>
                    <a:pt x="66" y="12"/>
                  </a:lnTo>
                  <a:lnTo>
                    <a:pt x="66" y="12"/>
                  </a:lnTo>
                  <a:lnTo>
                    <a:pt x="60" y="14"/>
                  </a:lnTo>
                  <a:lnTo>
                    <a:pt x="56" y="16"/>
                  </a:lnTo>
                  <a:lnTo>
                    <a:pt x="50" y="20"/>
                  </a:lnTo>
                  <a:lnTo>
                    <a:pt x="46" y="26"/>
                  </a:lnTo>
                  <a:lnTo>
                    <a:pt x="46" y="26"/>
                  </a:lnTo>
                  <a:lnTo>
                    <a:pt x="44" y="32"/>
                  </a:lnTo>
                  <a:lnTo>
                    <a:pt x="42" y="42"/>
                  </a:lnTo>
                  <a:lnTo>
                    <a:pt x="40" y="64"/>
                  </a:lnTo>
                  <a:lnTo>
                    <a:pt x="4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23"/>
            <p:cNvSpPr>
              <a:spLocks/>
            </p:cNvSpPr>
            <p:nvPr/>
          </p:nvSpPr>
          <p:spPr bwMode="auto">
            <a:xfrm>
              <a:off x="3255" y="2007"/>
              <a:ext cx="112" cy="146"/>
            </a:xfrm>
            <a:custGeom>
              <a:avLst/>
              <a:gdLst>
                <a:gd name="T0" fmla="*/ 60 w 112"/>
                <a:gd name="T1" fmla="*/ 44 h 146"/>
                <a:gd name="T2" fmla="*/ 60 w 112"/>
                <a:gd name="T3" fmla="*/ 108 h 146"/>
                <a:gd name="T4" fmla="*/ 60 w 112"/>
                <a:gd name="T5" fmla="*/ 108 h 146"/>
                <a:gd name="T6" fmla="*/ 60 w 112"/>
                <a:gd name="T7" fmla="*/ 122 h 146"/>
                <a:gd name="T8" fmla="*/ 62 w 112"/>
                <a:gd name="T9" fmla="*/ 128 h 146"/>
                <a:gd name="T10" fmla="*/ 62 w 112"/>
                <a:gd name="T11" fmla="*/ 128 h 146"/>
                <a:gd name="T12" fmla="*/ 68 w 112"/>
                <a:gd name="T13" fmla="*/ 132 h 146"/>
                <a:gd name="T14" fmla="*/ 80 w 112"/>
                <a:gd name="T15" fmla="*/ 134 h 146"/>
                <a:gd name="T16" fmla="*/ 84 w 112"/>
                <a:gd name="T17" fmla="*/ 134 h 146"/>
                <a:gd name="T18" fmla="*/ 84 w 112"/>
                <a:gd name="T19" fmla="*/ 146 h 146"/>
                <a:gd name="T20" fmla="*/ 0 w 112"/>
                <a:gd name="T21" fmla="*/ 146 h 146"/>
                <a:gd name="T22" fmla="*/ 0 w 112"/>
                <a:gd name="T23" fmla="*/ 134 h 146"/>
                <a:gd name="T24" fmla="*/ 2 w 112"/>
                <a:gd name="T25" fmla="*/ 134 h 146"/>
                <a:gd name="T26" fmla="*/ 2 w 112"/>
                <a:gd name="T27" fmla="*/ 134 h 146"/>
                <a:gd name="T28" fmla="*/ 14 w 112"/>
                <a:gd name="T29" fmla="*/ 132 h 146"/>
                <a:gd name="T30" fmla="*/ 18 w 112"/>
                <a:gd name="T31" fmla="*/ 128 h 146"/>
                <a:gd name="T32" fmla="*/ 18 w 112"/>
                <a:gd name="T33" fmla="*/ 128 h 146"/>
                <a:gd name="T34" fmla="*/ 20 w 112"/>
                <a:gd name="T35" fmla="*/ 122 h 146"/>
                <a:gd name="T36" fmla="*/ 20 w 112"/>
                <a:gd name="T37" fmla="*/ 108 h 146"/>
                <a:gd name="T38" fmla="*/ 20 w 112"/>
                <a:gd name="T39" fmla="*/ 42 h 146"/>
                <a:gd name="T40" fmla="*/ 20 w 112"/>
                <a:gd name="T41" fmla="*/ 42 h 146"/>
                <a:gd name="T42" fmla="*/ 20 w 112"/>
                <a:gd name="T43" fmla="*/ 28 h 146"/>
                <a:gd name="T44" fmla="*/ 18 w 112"/>
                <a:gd name="T45" fmla="*/ 20 h 146"/>
                <a:gd name="T46" fmla="*/ 18 w 112"/>
                <a:gd name="T47" fmla="*/ 20 h 146"/>
                <a:gd name="T48" fmla="*/ 14 w 112"/>
                <a:gd name="T49" fmla="*/ 18 h 146"/>
                <a:gd name="T50" fmla="*/ 2 w 112"/>
                <a:gd name="T51" fmla="*/ 16 h 146"/>
                <a:gd name="T52" fmla="*/ 0 w 112"/>
                <a:gd name="T53" fmla="*/ 16 h 146"/>
                <a:gd name="T54" fmla="*/ 0 w 112"/>
                <a:gd name="T55" fmla="*/ 4 h 146"/>
                <a:gd name="T56" fmla="*/ 60 w 112"/>
                <a:gd name="T57" fmla="*/ 4 h 146"/>
                <a:gd name="T58" fmla="*/ 60 w 112"/>
                <a:gd name="T59" fmla="*/ 30 h 146"/>
                <a:gd name="T60" fmla="*/ 60 w 112"/>
                <a:gd name="T61" fmla="*/ 30 h 146"/>
                <a:gd name="T62" fmla="*/ 68 w 112"/>
                <a:gd name="T63" fmla="*/ 18 h 146"/>
                <a:gd name="T64" fmla="*/ 80 w 112"/>
                <a:gd name="T65" fmla="*/ 8 h 146"/>
                <a:gd name="T66" fmla="*/ 90 w 112"/>
                <a:gd name="T67" fmla="*/ 2 h 146"/>
                <a:gd name="T68" fmla="*/ 104 w 112"/>
                <a:gd name="T69" fmla="*/ 0 h 146"/>
                <a:gd name="T70" fmla="*/ 104 w 112"/>
                <a:gd name="T71" fmla="*/ 0 h 146"/>
                <a:gd name="T72" fmla="*/ 112 w 112"/>
                <a:gd name="T73" fmla="*/ 2 h 146"/>
                <a:gd name="T74" fmla="*/ 112 w 112"/>
                <a:gd name="T75" fmla="*/ 46 h 146"/>
                <a:gd name="T76" fmla="*/ 94 w 112"/>
                <a:gd name="T77" fmla="*/ 46 h 146"/>
                <a:gd name="T78" fmla="*/ 94 w 112"/>
                <a:gd name="T79" fmla="*/ 44 h 146"/>
                <a:gd name="T80" fmla="*/ 94 w 112"/>
                <a:gd name="T81" fmla="*/ 44 h 146"/>
                <a:gd name="T82" fmla="*/ 92 w 112"/>
                <a:gd name="T83" fmla="*/ 28 h 146"/>
                <a:gd name="T84" fmla="*/ 92 w 112"/>
                <a:gd name="T85" fmla="*/ 28 h 146"/>
                <a:gd name="T86" fmla="*/ 90 w 112"/>
                <a:gd name="T87" fmla="*/ 26 h 146"/>
                <a:gd name="T88" fmla="*/ 86 w 112"/>
                <a:gd name="T89" fmla="*/ 26 h 146"/>
                <a:gd name="T90" fmla="*/ 86 w 112"/>
                <a:gd name="T91" fmla="*/ 26 h 146"/>
                <a:gd name="T92" fmla="*/ 78 w 112"/>
                <a:gd name="T93" fmla="*/ 28 h 146"/>
                <a:gd name="T94" fmla="*/ 70 w 112"/>
                <a:gd name="T95" fmla="*/ 30 h 146"/>
                <a:gd name="T96" fmla="*/ 64 w 112"/>
                <a:gd name="T97" fmla="*/ 36 h 146"/>
                <a:gd name="T98" fmla="*/ 60 w 112"/>
                <a:gd name="T99" fmla="*/ 44 h 146"/>
                <a:gd name="T100" fmla="*/ 60 w 112"/>
                <a:gd name="T101" fmla="*/ 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2" h="146">
                  <a:moveTo>
                    <a:pt x="60" y="44"/>
                  </a:moveTo>
                  <a:lnTo>
                    <a:pt x="60" y="108"/>
                  </a:lnTo>
                  <a:lnTo>
                    <a:pt x="60" y="108"/>
                  </a:lnTo>
                  <a:lnTo>
                    <a:pt x="60" y="122"/>
                  </a:lnTo>
                  <a:lnTo>
                    <a:pt x="62" y="128"/>
                  </a:lnTo>
                  <a:lnTo>
                    <a:pt x="62" y="128"/>
                  </a:lnTo>
                  <a:lnTo>
                    <a:pt x="68" y="132"/>
                  </a:lnTo>
                  <a:lnTo>
                    <a:pt x="80" y="134"/>
                  </a:lnTo>
                  <a:lnTo>
                    <a:pt x="84" y="134"/>
                  </a:lnTo>
                  <a:lnTo>
                    <a:pt x="84" y="146"/>
                  </a:lnTo>
                  <a:lnTo>
                    <a:pt x="0" y="146"/>
                  </a:lnTo>
                  <a:lnTo>
                    <a:pt x="0" y="134"/>
                  </a:lnTo>
                  <a:lnTo>
                    <a:pt x="2" y="134"/>
                  </a:lnTo>
                  <a:lnTo>
                    <a:pt x="2" y="134"/>
                  </a:lnTo>
                  <a:lnTo>
                    <a:pt x="14" y="132"/>
                  </a:lnTo>
                  <a:lnTo>
                    <a:pt x="18" y="128"/>
                  </a:lnTo>
                  <a:lnTo>
                    <a:pt x="18" y="128"/>
                  </a:lnTo>
                  <a:lnTo>
                    <a:pt x="20" y="122"/>
                  </a:lnTo>
                  <a:lnTo>
                    <a:pt x="20" y="108"/>
                  </a:lnTo>
                  <a:lnTo>
                    <a:pt x="20" y="42"/>
                  </a:lnTo>
                  <a:lnTo>
                    <a:pt x="20" y="42"/>
                  </a:lnTo>
                  <a:lnTo>
                    <a:pt x="20" y="28"/>
                  </a:lnTo>
                  <a:lnTo>
                    <a:pt x="18" y="20"/>
                  </a:lnTo>
                  <a:lnTo>
                    <a:pt x="18" y="20"/>
                  </a:lnTo>
                  <a:lnTo>
                    <a:pt x="14" y="18"/>
                  </a:lnTo>
                  <a:lnTo>
                    <a:pt x="2" y="16"/>
                  </a:lnTo>
                  <a:lnTo>
                    <a:pt x="0" y="16"/>
                  </a:lnTo>
                  <a:lnTo>
                    <a:pt x="0" y="4"/>
                  </a:lnTo>
                  <a:lnTo>
                    <a:pt x="60" y="4"/>
                  </a:lnTo>
                  <a:lnTo>
                    <a:pt x="60" y="30"/>
                  </a:lnTo>
                  <a:lnTo>
                    <a:pt x="60" y="30"/>
                  </a:lnTo>
                  <a:lnTo>
                    <a:pt x="68" y="18"/>
                  </a:lnTo>
                  <a:lnTo>
                    <a:pt x="80" y="8"/>
                  </a:lnTo>
                  <a:lnTo>
                    <a:pt x="90" y="2"/>
                  </a:lnTo>
                  <a:lnTo>
                    <a:pt x="104" y="0"/>
                  </a:lnTo>
                  <a:lnTo>
                    <a:pt x="104" y="0"/>
                  </a:lnTo>
                  <a:lnTo>
                    <a:pt x="112" y="2"/>
                  </a:lnTo>
                  <a:lnTo>
                    <a:pt x="112" y="46"/>
                  </a:lnTo>
                  <a:lnTo>
                    <a:pt x="94" y="46"/>
                  </a:lnTo>
                  <a:lnTo>
                    <a:pt x="94" y="44"/>
                  </a:lnTo>
                  <a:lnTo>
                    <a:pt x="94" y="44"/>
                  </a:lnTo>
                  <a:lnTo>
                    <a:pt x="92" y="28"/>
                  </a:lnTo>
                  <a:lnTo>
                    <a:pt x="92" y="28"/>
                  </a:lnTo>
                  <a:lnTo>
                    <a:pt x="90" y="26"/>
                  </a:lnTo>
                  <a:lnTo>
                    <a:pt x="86" y="26"/>
                  </a:lnTo>
                  <a:lnTo>
                    <a:pt x="86" y="26"/>
                  </a:lnTo>
                  <a:lnTo>
                    <a:pt x="78" y="28"/>
                  </a:lnTo>
                  <a:lnTo>
                    <a:pt x="70" y="30"/>
                  </a:lnTo>
                  <a:lnTo>
                    <a:pt x="64" y="36"/>
                  </a:lnTo>
                  <a:lnTo>
                    <a:pt x="60" y="44"/>
                  </a:lnTo>
                  <a:lnTo>
                    <a:pt x="60"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24"/>
            <p:cNvSpPr>
              <a:spLocks/>
            </p:cNvSpPr>
            <p:nvPr/>
          </p:nvSpPr>
          <p:spPr bwMode="auto">
            <a:xfrm>
              <a:off x="3383" y="2007"/>
              <a:ext cx="168" cy="146"/>
            </a:xfrm>
            <a:custGeom>
              <a:avLst/>
              <a:gdLst>
                <a:gd name="T0" fmla="*/ 58 w 168"/>
                <a:gd name="T1" fmla="*/ 30 h 146"/>
                <a:gd name="T2" fmla="*/ 80 w 168"/>
                <a:gd name="T3" fmla="*/ 8 h 146"/>
                <a:gd name="T4" fmla="*/ 92 w 168"/>
                <a:gd name="T5" fmla="*/ 2 h 146"/>
                <a:gd name="T6" fmla="*/ 108 w 168"/>
                <a:gd name="T7" fmla="*/ 0 h 146"/>
                <a:gd name="T8" fmla="*/ 124 w 168"/>
                <a:gd name="T9" fmla="*/ 4 h 146"/>
                <a:gd name="T10" fmla="*/ 136 w 168"/>
                <a:gd name="T11" fmla="*/ 12 h 146"/>
                <a:gd name="T12" fmla="*/ 142 w 168"/>
                <a:gd name="T13" fmla="*/ 18 h 146"/>
                <a:gd name="T14" fmla="*/ 148 w 168"/>
                <a:gd name="T15" fmla="*/ 36 h 146"/>
                <a:gd name="T16" fmla="*/ 148 w 168"/>
                <a:gd name="T17" fmla="*/ 108 h 146"/>
                <a:gd name="T18" fmla="*/ 148 w 168"/>
                <a:gd name="T19" fmla="*/ 122 h 146"/>
                <a:gd name="T20" fmla="*/ 150 w 168"/>
                <a:gd name="T21" fmla="*/ 128 h 146"/>
                <a:gd name="T22" fmla="*/ 166 w 168"/>
                <a:gd name="T23" fmla="*/ 134 h 146"/>
                <a:gd name="T24" fmla="*/ 168 w 168"/>
                <a:gd name="T25" fmla="*/ 146 h 146"/>
                <a:gd name="T26" fmla="*/ 88 w 168"/>
                <a:gd name="T27" fmla="*/ 134 h 146"/>
                <a:gd name="T28" fmla="*/ 92 w 168"/>
                <a:gd name="T29" fmla="*/ 134 h 146"/>
                <a:gd name="T30" fmla="*/ 106 w 168"/>
                <a:gd name="T31" fmla="*/ 128 h 146"/>
                <a:gd name="T32" fmla="*/ 108 w 168"/>
                <a:gd name="T33" fmla="*/ 122 h 146"/>
                <a:gd name="T34" fmla="*/ 110 w 168"/>
                <a:gd name="T35" fmla="*/ 50 h 146"/>
                <a:gd name="T36" fmla="*/ 108 w 168"/>
                <a:gd name="T37" fmla="*/ 36 h 146"/>
                <a:gd name="T38" fmla="*/ 106 w 168"/>
                <a:gd name="T39" fmla="*/ 28 h 146"/>
                <a:gd name="T40" fmla="*/ 92 w 168"/>
                <a:gd name="T41" fmla="*/ 24 h 146"/>
                <a:gd name="T42" fmla="*/ 84 w 168"/>
                <a:gd name="T43" fmla="*/ 24 h 146"/>
                <a:gd name="T44" fmla="*/ 76 w 168"/>
                <a:gd name="T45" fmla="*/ 28 h 146"/>
                <a:gd name="T46" fmla="*/ 58 w 168"/>
                <a:gd name="T47" fmla="*/ 44 h 146"/>
                <a:gd name="T48" fmla="*/ 58 w 168"/>
                <a:gd name="T49" fmla="*/ 108 h 146"/>
                <a:gd name="T50" fmla="*/ 62 w 168"/>
                <a:gd name="T51" fmla="*/ 128 h 146"/>
                <a:gd name="T52" fmla="*/ 66 w 168"/>
                <a:gd name="T53" fmla="*/ 132 h 146"/>
                <a:gd name="T54" fmla="*/ 80 w 168"/>
                <a:gd name="T55" fmla="*/ 134 h 146"/>
                <a:gd name="T56" fmla="*/ 0 w 168"/>
                <a:gd name="T57" fmla="*/ 146 h 146"/>
                <a:gd name="T58" fmla="*/ 2 w 168"/>
                <a:gd name="T59" fmla="*/ 134 h 146"/>
                <a:gd name="T60" fmla="*/ 12 w 168"/>
                <a:gd name="T61" fmla="*/ 132 h 146"/>
                <a:gd name="T62" fmla="*/ 18 w 168"/>
                <a:gd name="T63" fmla="*/ 128 h 146"/>
                <a:gd name="T64" fmla="*/ 20 w 168"/>
                <a:gd name="T65" fmla="*/ 108 h 146"/>
                <a:gd name="T66" fmla="*/ 20 w 168"/>
                <a:gd name="T67" fmla="*/ 42 h 146"/>
                <a:gd name="T68" fmla="*/ 18 w 168"/>
                <a:gd name="T69" fmla="*/ 20 h 146"/>
                <a:gd name="T70" fmla="*/ 12 w 168"/>
                <a:gd name="T71" fmla="*/ 18 h 146"/>
                <a:gd name="T72" fmla="*/ 0 w 168"/>
                <a:gd name="T73" fmla="*/ 16 h 146"/>
                <a:gd name="T74" fmla="*/ 58 w 168"/>
                <a:gd name="T75" fmla="*/ 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46">
                  <a:moveTo>
                    <a:pt x="58" y="30"/>
                  </a:moveTo>
                  <a:lnTo>
                    <a:pt x="58" y="30"/>
                  </a:lnTo>
                  <a:lnTo>
                    <a:pt x="68" y="18"/>
                  </a:lnTo>
                  <a:lnTo>
                    <a:pt x="80" y="8"/>
                  </a:lnTo>
                  <a:lnTo>
                    <a:pt x="80" y="8"/>
                  </a:lnTo>
                  <a:lnTo>
                    <a:pt x="92" y="2"/>
                  </a:lnTo>
                  <a:lnTo>
                    <a:pt x="108" y="0"/>
                  </a:lnTo>
                  <a:lnTo>
                    <a:pt x="108" y="0"/>
                  </a:lnTo>
                  <a:lnTo>
                    <a:pt x="116" y="2"/>
                  </a:lnTo>
                  <a:lnTo>
                    <a:pt x="124" y="4"/>
                  </a:lnTo>
                  <a:lnTo>
                    <a:pt x="132" y="8"/>
                  </a:lnTo>
                  <a:lnTo>
                    <a:pt x="136" y="12"/>
                  </a:lnTo>
                  <a:lnTo>
                    <a:pt x="136" y="12"/>
                  </a:lnTo>
                  <a:lnTo>
                    <a:pt x="142" y="18"/>
                  </a:lnTo>
                  <a:lnTo>
                    <a:pt x="146" y="26"/>
                  </a:lnTo>
                  <a:lnTo>
                    <a:pt x="148" y="36"/>
                  </a:lnTo>
                  <a:lnTo>
                    <a:pt x="148" y="46"/>
                  </a:lnTo>
                  <a:lnTo>
                    <a:pt x="148" y="108"/>
                  </a:lnTo>
                  <a:lnTo>
                    <a:pt x="148" y="108"/>
                  </a:lnTo>
                  <a:lnTo>
                    <a:pt x="148" y="122"/>
                  </a:lnTo>
                  <a:lnTo>
                    <a:pt x="150" y="128"/>
                  </a:lnTo>
                  <a:lnTo>
                    <a:pt x="150" y="128"/>
                  </a:lnTo>
                  <a:lnTo>
                    <a:pt x="156" y="132"/>
                  </a:lnTo>
                  <a:lnTo>
                    <a:pt x="166" y="134"/>
                  </a:lnTo>
                  <a:lnTo>
                    <a:pt x="168" y="134"/>
                  </a:lnTo>
                  <a:lnTo>
                    <a:pt x="168" y="146"/>
                  </a:lnTo>
                  <a:lnTo>
                    <a:pt x="88" y="146"/>
                  </a:lnTo>
                  <a:lnTo>
                    <a:pt x="88" y="134"/>
                  </a:lnTo>
                  <a:lnTo>
                    <a:pt x="92" y="134"/>
                  </a:lnTo>
                  <a:lnTo>
                    <a:pt x="92" y="134"/>
                  </a:lnTo>
                  <a:lnTo>
                    <a:pt x="102" y="132"/>
                  </a:lnTo>
                  <a:lnTo>
                    <a:pt x="106" y="128"/>
                  </a:lnTo>
                  <a:lnTo>
                    <a:pt x="106" y="128"/>
                  </a:lnTo>
                  <a:lnTo>
                    <a:pt x="108" y="122"/>
                  </a:lnTo>
                  <a:lnTo>
                    <a:pt x="110" y="108"/>
                  </a:lnTo>
                  <a:lnTo>
                    <a:pt x="110" y="50"/>
                  </a:lnTo>
                  <a:lnTo>
                    <a:pt x="110" y="50"/>
                  </a:lnTo>
                  <a:lnTo>
                    <a:pt x="108" y="36"/>
                  </a:lnTo>
                  <a:lnTo>
                    <a:pt x="106" y="28"/>
                  </a:lnTo>
                  <a:lnTo>
                    <a:pt x="106" y="28"/>
                  </a:lnTo>
                  <a:lnTo>
                    <a:pt x="100" y="24"/>
                  </a:lnTo>
                  <a:lnTo>
                    <a:pt x="92" y="24"/>
                  </a:lnTo>
                  <a:lnTo>
                    <a:pt x="92" y="24"/>
                  </a:lnTo>
                  <a:lnTo>
                    <a:pt x="84" y="24"/>
                  </a:lnTo>
                  <a:lnTo>
                    <a:pt x="76" y="28"/>
                  </a:lnTo>
                  <a:lnTo>
                    <a:pt x="76" y="28"/>
                  </a:lnTo>
                  <a:lnTo>
                    <a:pt x="66" y="36"/>
                  </a:lnTo>
                  <a:lnTo>
                    <a:pt x="58" y="44"/>
                  </a:lnTo>
                  <a:lnTo>
                    <a:pt x="58" y="108"/>
                  </a:lnTo>
                  <a:lnTo>
                    <a:pt x="58" y="108"/>
                  </a:lnTo>
                  <a:lnTo>
                    <a:pt x="60" y="122"/>
                  </a:lnTo>
                  <a:lnTo>
                    <a:pt x="62" y="128"/>
                  </a:lnTo>
                  <a:lnTo>
                    <a:pt x="62" y="128"/>
                  </a:lnTo>
                  <a:lnTo>
                    <a:pt x="66" y="132"/>
                  </a:lnTo>
                  <a:lnTo>
                    <a:pt x="76" y="134"/>
                  </a:lnTo>
                  <a:lnTo>
                    <a:pt x="80" y="134"/>
                  </a:lnTo>
                  <a:lnTo>
                    <a:pt x="80" y="146"/>
                  </a:lnTo>
                  <a:lnTo>
                    <a:pt x="0" y="146"/>
                  </a:lnTo>
                  <a:lnTo>
                    <a:pt x="0" y="134"/>
                  </a:lnTo>
                  <a:lnTo>
                    <a:pt x="2" y="134"/>
                  </a:lnTo>
                  <a:lnTo>
                    <a:pt x="2" y="134"/>
                  </a:lnTo>
                  <a:lnTo>
                    <a:pt x="12" y="132"/>
                  </a:lnTo>
                  <a:lnTo>
                    <a:pt x="18" y="128"/>
                  </a:lnTo>
                  <a:lnTo>
                    <a:pt x="18" y="128"/>
                  </a:lnTo>
                  <a:lnTo>
                    <a:pt x="20" y="122"/>
                  </a:lnTo>
                  <a:lnTo>
                    <a:pt x="20" y="108"/>
                  </a:lnTo>
                  <a:lnTo>
                    <a:pt x="20" y="42"/>
                  </a:lnTo>
                  <a:lnTo>
                    <a:pt x="20" y="42"/>
                  </a:lnTo>
                  <a:lnTo>
                    <a:pt x="20" y="28"/>
                  </a:lnTo>
                  <a:lnTo>
                    <a:pt x="18" y="20"/>
                  </a:lnTo>
                  <a:lnTo>
                    <a:pt x="18" y="20"/>
                  </a:lnTo>
                  <a:lnTo>
                    <a:pt x="12" y="18"/>
                  </a:lnTo>
                  <a:lnTo>
                    <a:pt x="2" y="16"/>
                  </a:lnTo>
                  <a:lnTo>
                    <a:pt x="0" y="16"/>
                  </a:lnTo>
                  <a:lnTo>
                    <a:pt x="0" y="4"/>
                  </a:lnTo>
                  <a:lnTo>
                    <a:pt x="58" y="4"/>
                  </a:lnTo>
                  <a:lnTo>
                    <a:pt x="58"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25"/>
            <p:cNvSpPr>
              <a:spLocks/>
            </p:cNvSpPr>
            <p:nvPr/>
          </p:nvSpPr>
          <p:spPr bwMode="auto">
            <a:xfrm>
              <a:off x="3629" y="1961"/>
              <a:ext cx="82" cy="192"/>
            </a:xfrm>
            <a:custGeom>
              <a:avLst/>
              <a:gdLst>
                <a:gd name="T0" fmla="*/ 82 w 82"/>
                <a:gd name="T1" fmla="*/ 192 h 192"/>
                <a:gd name="T2" fmla="*/ 0 w 82"/>
                <a:gd name="T3" fmla="*/ 192 h 192"/>
                <a:gd name="T4" fmla="*/ 0 w 82"/>
                <a:gd name="T5" fmla="*/ 180 h 192"/>
                <a:gd name="T6" fmla="*/ 2 w 82"/>
                <a:gd name="T7" fmla="*/ 180 h 192"/>
                <a:gd name="T8" fmla="*/ 2 w 82"/>
                <a:gd name="T9" fmla="*/ 180 h 192"/>
                <a:gd name="T10" fmla="*/ 14 w 82"/>
                <a:gd name="T11" fmla="*/ 178 h 192"/>
                <a:gd name="T12" fmla="*/ 18 w 82"/>
                <a:gd name="T13" fmla="*/ 174 h 192"/>
                <a:gd name="T14" fmla="*/ 18 w 82"/>
                <a:gd name="T15" fmla="*/ 174 h 192"/>
                <a:gd name="T16" fmla="*/ 20 w 82"/>
                <a:gd name="T17" fmla="*/ 168 h 192"/>
                <a:gd name="T18" fmla="*/ 20 w 82"/>
                <a:gd name="T19" fmla="*/ 154 h 192"/>
                <a:gd name="T20" fmla="*/ 20 w 82"/>
                <a:gd name="T21" fmla="*/ 38 h 192"/>
                <a:gd name="T22" fmla="*/ 20 w 82"/>
                <a:gd name="T23" fmla="*/ 38 h 192"/>
                <a:gd name="T24" fmla="*/ 20 w 82"/>
                <a:gd name="T25" fmla="*/ 24 h 192"/>
                <a:gd name="T26" fmla="*/ 18 w 82"/>
                <a:gd name="T27" fmla="*/ 16 h 192"/>
                <a:gd name="T28" fmla="*/ 18 w 82"/>
                <a:gd name="T29" fmla="*/ 16 h 192"/>
                <a:gd name="T30" fmla="*/ 14 w 82"/>
                <a:gd name="T31" fmla="*/ 14 h 192"/>
                <a:gd name="T32" fmla="*/ 2 w 82"/>
                <a:gd name="T33" fmla="*/ 12 h 192"/>
                <a:gd name="T34" fmla="*/ 0 w 82"/>
                <a:gd name="T35" fmla="*/ 12 h 192"/>
                <a:gd name="T36" fmla="*/ 0 w 82"/>
                <a:gd name="T37" fmla="*/ 0 h 192"/>
                <a:gd name="T38" fmla="*/ 82 w 82"/>
                <a:gd name="T39" fmla="*/ 0 h 192"/>
                <a:gd name="T40" fmla="*/ 82 w 82"/>
                <a:gd name="T41" fmla="*/ 12 h 192"/>
                <a:gd name="T42" fmla="*/ 80 w 82"/>
                <a:gd name="T43" fmla="*/ 12 h 192"/>
                <a:gd name="T44" fmla="*/ 80 w 82"/>
                <a:gd name="T45" fmla="*/ 12 h 192"/>
                <a:gd name="T46" fmla="*/ 68 w 82"/>
                <a:gd name="T47" fmla="*/ 14 h 192"/>
                <a:gd name="T48" fmla="*/ 64 w 82"/>
                <a:gd name="T49" fmla="*/ 16 h 192"/>
                <a:gd name="T50" fmla="*/ 64 w 82"/>
                <a:gd name="T51" fmla="*/ 16 h 192"/>
                <a:gd name="T52" fmla="*/ 62 w 82"/>
                <a:gd name="T53" fmla="*/ 24 h 192"/>
                <a:gd name="T54" fmla="*/ 60 w 82"/>
                <a:gd name="T55" fmla="*/ 38 h 192"/>
                <a:gd name="T56" fmla="*/ 60 w 82"/>
                <a:gd name="T57" fmla="*/ 154 h 192"/>
                <a:gd name="T58" fmla="*/ 60 w 82"/>
                <a:gd name="T59" fmla="*/ 154 h 192"/>
                <a:gd name="T60" fmla="*/ 62 w 82"/>
                <a:gd name="T61" fmla="*/ 168 h 192"/>
                <a:gd name="T62" fmla="*/ 64 w 82"/>
                <a:gd name="T63" fmla="*/ 174 h 192"/>
                <a:gd name="T64" fmla="*/ 64 w 82"/>
                <a:gd name="T65" fmla="*/ 174 h 192"/>
                <a:gd name="T66" fmla="*/ 68 w 82"/>
                <a:gd name="T67" fmla="*/ 178 h 192"/>
                <a:gd name="T68" fmla="*/ 80 w 82"/>
                <a:gd name="T69" fmla="*/ 180 h 192"/>
                <a:gd name="T70" fmla="*/ 82 w 82"/>
                <a:gd name="T71" fmla="*/ 180 h 192"/>
                <a:gd name="T72" fmla="*/ 82 w 82"/>
                <a:gd name="T73"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192">
                  <a:moveTo>
                    <a:pt x="82" y="192"/>
                  </a:moveTo>
                  <a:lnTo>
                    <a:pt x="0" y="192"/>
                  </a:lnTo>
                  <a:lnTo>
                    <a:pt x="0" y="180"/>
                  </a:lnTo>
                  <a:lnTo>
                    <a:pt x="2" y="180"/>
                  </a:lnTo>
                  <a:lnTo>
                    <a:pt x="2" y="180"/>
                  </a:lnTo>
                  <a:lnTo>
                    <a:pt x="14" y="178"/>
                  </a:lnTo>
                  <a:lnTo>
                    <a:pt x="18" y="174"/>
                  </a:lnTo>
                  <a:lnTo>
                    <a:pt x="18" y="174"/>
                  </a:lnTo>
                  <a:lnTo>
                    <a:pt x="20" y="168"/>
                  </a:lnTo>
                  <a:lnTo>
                    <a:pt x="20" y="154"/>
                  </a:lnTo>
                  <a:lnTo>
                    <a:pt x="20" y="38"/>
                  </a:lnTo>
                  <a:lnTo>
                    <a:pt x="20" y="38"/>
                  </a:lnTo>
                  <a:lnTo>
                    <a:pt x="20" y="24"/>
                  </a:lnTo>
                  <a:lnTo>
                    <a:pt x="18" y="16"/>
                  </a:lnTo>
                  <a:lnTo>
                    <a:pt x="18" y="16"/>
                  </a:lnTo>
                  <a:lnTo>
                    <a:pt x="14" y="14"/>
                  </a:lnTo>
                  <a:lnTo>
                    <a:pt x="2" y="12"/>
                  </a:lnTo>
                  <a:lnTo>
                    <a:pt x="0" y="12"/>
                  </a:lnTo>
                  <a:lnTo>
                    <a:pt x="0" y="0"/>
                  </a:lnTo>
                  <a:lnTo>
                    <a:pt x="82" y="0"/>
                  </a:lnTo>
                  <a:lnTo>
                    <a:pt x="82" y="12"/>
                  </a:lnTo>
                  <a:lnTo>
                    <a:pt x="80" y="12"/>
                  </a:lnTo>
                  <a:lnTo>
                    <a:pt x="80" y="12"/>
                  </a:lnTo>
                  <a:lnTo>
                    <a:pt x="68" y="14"/>
                  </a:lnTo>
                  <a:lnTo>
                    <a:pt x="64" y="16"/>
                  </a:lnTo>
                  <a:lnTo>
                    <a:pt x="64" y="16"/>
                  </a:lnTo>
                  <a:lnTo>
                    <a:pt x="62" y="24"/>
                  </a:lnTo>
                  <a:lnTo>
                    <a:pt x="60" y="38"/>
                  </a:lnTo>
                  <a:lnTo>
                    <a:pt x="60" y="154"/>
                  </a:lnTo>
                  <a:lnTo>
                    <a:pt x="60" y="154"/>
                  </a:lnTo>
                  <a:lnTo>
                    <a:pt x="62" y="168"/>
                  </a:lnTo>
                  <a:lnTo>
                    <a:pt x="64" y="174"/>
                  </a:lnTo>
                  <a:lnTo>
                    <a:pt x="64" y="174"/>
                  </a:lnTo>
                  <a:lnTo>
                    <a:pt x="68" y="178"/>
                  </a:lnTo>
                  <a:lnTo>
                    <a:pt x="80" y="180"/>
                  </a:lnTo>
                  <a:lnTo>
                    <a:pt x="82" y="180"/>
                  </a:lnTo>
                  <a:lnTo>
                    <a:pt x="82" y="1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26"/>
            <p:cNvSpPr>
              <a:spLocks/>
            </p:cNvSpPr>
            <p:nvPr/>
          </p:nvSpPr>
          <p:spPr bwMode="auto">
            <a:xfrm>
              <a:off x="3731" y="1949"/>
              <a:ext cx="80" cy="204"/>
            </a:xfrm>
            <a:custGeom>
              <a:avLst/>
              <a:gdLst>
                <a:gd name="T0" fmla="*/ 58 w 80"/>
                <a:gd name="T1" fmla="*/ 0 h 204"/>
                <a:gd name="T2" fmla="*/ 58 w 80"/>
                <a:gd name="T3" fmla="*/ 166 h 204"/>
                <a:gd name="T4" fmla="*/ 58 w 80"/>
                <a:gd name="T5" fmla="*/ 166 h 204"/>
                <a:gd name="T6" fmla="*/ 60 w 80"/>
                <a:gd name="T7" fmla="*/ 180 h 204"/>
                <a:gd name="T8" fmla="*/ 62 w 80"/>
                <a:gd name="T9" fmla="*/ 186 h 204"/>
                <a:gd name="T10" fmla="*/ 62 w 80"/>
                <a:gd name="T11" fmla="*/ 186 h 204"/>
                <a:gd name="T12" fmla="*/ 66 w 80"/>
                <a:gd name="T13" fmla="*/ 190 h 204"/>
                <a:gd name="T14" fmla="*/ 76 w 80"/>
                <a:gd name="T15" fmla="*/ 192 h 204"/>
                <a:gd name="T16" fmla="*/ 80 w 80"/>
                <a:gd name="T17" fmla="*/ 192 h 204"/>
                <a:gd name="T18" fmla="*/ 80 w 80"/>
                <a:gd name="T19" fmla="*/ 204 h 204"/>
                <a:gd name="T20" fmla="*/ 0 w 80"/>
                <a:gd name="T21" fmla="*/ 204 h 204"/>
                <a:gd name="T22" fmla="*/ 0 w 80"/>
                <a:gd name="T23" fmla="*/ 192 h 204"/>
                <a:gd name="T24" fmla="*/ 2 w 80"/>
                <a:gd name="T25" fmla="*/ 192 h 204"/>
                <a:gd name="T26" fmla="*/ 2 w 80"/>
                <a:gd name="T27" fmla="*/ 192 h 204"/>
                <a:gd name="T28" fmla="*/ 12 w 80"/>
                <a:gd name="T29" fmla="*/ 190 h 204"/>
                <a:gd name="T30" fmla="*/ 18 w 80"/>
                <a:gd name="T31" fmla="*/ 186 h 204"/>
                <a:gd name="T32" fmla="*/ 18 w 80"/>
                <a:gd name="T33" fmla="*/ 186 h 204"/>
                <a:gd name="T34" fmla="*/ 20 w 80"/>
                <a:gd name="T35" fmla="*/ 180 h 204"/>
                <a:gd name="T36" fmla="*/ 20 w 80"/>
                <a:gd name="T37" fmla="*/ 166 h 204"/>
                <a:gd name="T38" fmla="*/ 20 w 80"/>
                <a:gd name="T39" fmla="*/ 36 h 204"/>
                <a:gd name="T40" fmla="*/ 20 w 80"/>
                <a:gd name="T41" fmla="*/ 36 h 204"/>
                <a:gd name="T42" fmla="*/ 20 w 80"/>
                <a:gd name="T43" fmla="*/ 24 h 204"/>
                <a:gd name="T44" fmla="*/ 18 w 80"/>
                <a:gd name="T45" fmla="*/ 16 h 204"/>
                <a:gd name="T46" fmla="*/ 18 w 80"/>
                <a:gd name="T47" fmla="*/ 16 h 204"/>
                <a:gd name="T48" fmla="*/ 12 w 80"/>
                <a:gd name="T49" fmla="*/ 14 h 204"/>
                <a:gd name="T50" fmla="*/ 2 w 80"/>
                <a:gd name="T51" fmla="*/ 12 h 204"/>
                <a:gd name="T52" fmla="*/ 0 w 80"/>
                <a:gd name="T53" fmla="*/ 12 h 204"/>
                <a:gd name="T54" fmla="*/ 0 w 80"/>
                <a:gd name="T55" fmla="*/ 0 h 204"/>
                <a:gd name="T56" fmla="*/ 58 w 80"/>
                <a:gd name="T57"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204">
                  <a:moveTo>
                    <a:pt x="58" y="0"/>
                  </a:moveTo>
                  <a:lnTo>
                    <a:pt x="58" y="166"/>
                  </a:lnTo>
                  <a:lnTo>
                    <a:pt x="58" y="166"/>
                  </a:lnTo>
                  <a:lnTo>
                    <a:pt x="60" y="180"/>
                  </a:lnTo>
                  <a:lnTo>
                    <a:pt x="62" y="186"/>
                  </a:lnTo>
                  <a:lnTo>
                    <a:pt x="62" y="186"/>
                  </a:lnTo>
                  <a:lnTo>
                    <a:pt x="66" y="190"/>
                  </a:lnTo>
                  <a:lnTo>
                    <a:pt x="76" y="192"/>
                  </a:lnTo>
                  <a:lnTo>
                    <a:pt x="80" y="192"/>
                  </a:lnTo>
                  <a:lnTo>
                    <a:pt x="80" y="204"/>
                  </a:lnTo>
                  <a:lnTo>
                    <a:pt x="0" y="204"/>
                  </a:lnTo>
                  <a:lnTo>
                    <a:pt x="0" y="192"/>
                  </a:lnTo>
                  <a:lnTo>
                    <a:pt x="2" y="192"/>
                  </a:lnTo>
                  <a:lnTo>
                    <a:pt x="2" y="192"/>
                  </a:lnTo>
                  <a:lnTo>
                    <a:pt x="12" y="190"/>
                  </a:lnTo>
                  <a:lnTo>
                    <a:pt x="18" y="186"/>
                  </a:lnTo>
                  <a:lnTo>
                    <a:pt x="18" y="186"/>
                  </a:lnTo>
                  <a:lnTo>
                    <a:pt x="20" y="180"/>
                  </a:lnTo>
                  <a:lnTo>
                    <a:pt x="20" y="166"/>
                  </a:lnTo>
                  <a:lnTo>
                    <a:pt x="20" y="36"/>
                  </a:lnTo>
                  <a:lnTo>
                    <a:pt x="20" y="36"/>
                  </a:lnTo>
                  <a:lnTo>
                    <a:pt x="20" y="24"/>
                  </a:lnTo>
                  <a:lnTo>
                    <a:pt x="18" y="16"/>
                  </a:lnTo>
                  <a:lnTo>
                    <a:pt x="18" y="16"/>
                  </a:lnTo>
                  <a:lnTo>
                    <a:pt x="12" y="14"/>
                  </a:lnTo>
                  <a:lnTo>
                    <a:pt x="2" y="12"/>
                  </a:lnTo>
                  <a:lnTo>
                    <a:pt x="0" y="12"/>
                  </a:lnTo>
                  <a:lnTo>
                    <a:pt x="0" y="0"/>
                  </a:lnTo>
                  <a:lnTo>
                    <a:pt x="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27"/>
            <p:cNvSpPr>
              <a:spLocks/>
            </p:cNvSpPr>
            <p:nvPr/>
          </p:nvSpPr>
          <p:spPr bwMode="auto">
            <a:xfrm>
              <a:off x="3827" y="1949"/>
              <a:ext cx="80" cy="204"/>
            </a:xfrm>
            <a:custGeom>
              <a:avLst/>
              <a:gdLst>
                <a:gd name="T0" fmla="*/ 60 w 80"/>
                <a:gd name="T1" fmla="*/ 0 h 204"/>
                <a:gd name="T2" fmla="*/ 60 w 80"/>
                <a:gd name="T3" fmla="*/ 166 h 204"/>
                <a:gd name="T4" fmla="*/ 60 w 80"/>
                <a:gd name="T5" fmla="*/ 166 h 204"/>
                <a:gd name="T6" fmla="*/ 60 w 80"/>
                <a:gd name="T7" fmla="*/ 180 h 204"/>
                <a:gd name="T8" fmla="*/ 62 w 80"/>
                <a:gd name="T9" fmla="*/ 186 h 204"/>
                <a:gd name="T10" fmla="*/ 62 w 80"/>
                <a:gd name="T11" fmla="*/ 186 h 204"/>
                <a:gd name="T12" fmla="*/ 66 w 80"/>
                <a:gd name="T13" fmla="*/ 190 h 204"/>
                <a:gd name="T14" fmla="*/ 78 w 80"/>
                <a:gd name="T15" fmla="*/ 192 h 204"/>
                <a:gd name="T16" fmla="*/ 80 w 80"/>
                <a:gd name="T17" fmla="*/ 192 h 204"/>
                <a:gd name="T18" fmla="*/ 80 w 80"/>
                <a:gd name="T19" fmla="*/ 204 h 204"/>
                <a:gd name="T20" fmla="*/ 0 w 80"/>
                <a:gd name="T21" fmla="*/ 204 h 204"/>
                <a:gd name="T22" fmla="*/ 0 w 80"/>
                <a:gd name="T23" fmla="*/ 192 h 204"/>
                <a:gd name="T24" fmla="*/ 2 w 80"/>
                <a:gd name="T25" fmla="*/ 192 h 204"/>
                <a:gd name="T26" fmla="*/ 2 w 80"/>
                <a:gd name="T27" fmla="*/ 192 h 204"/>
                <a:gd name="T28" fmla="*/ 14 w 80"/>
                <a:gd name="T29" fmla="*/ 190 h 204"/>
                <a:gd name="T30" fmla="*/ 18 w 80"/>
                <a:gd name="T31" fmla="*/ 186 h 204"/>
                <a:gd name="T32" fmla="*/ 18 w 80"/>
                <a:gd name="T33" fmla="*/ 186 h 204"/>
                <a:gd name="T34" fmla="*/ 20 w 80"/>
                <a:gd name="T35" fmla="*/ 180 h 204"/>
                <a:gd name="T36" fmla="*/ 20 w 80"/>
                <a:gd name="T37" fmla="*/ 166 h 204"/>
                <a:gd name="T38" fmla="*/ 20 w 80"/>
                <a:gd name="T39" fmla="*/ 36 h 204"/>
                <a:gd name="T40" fmla="*/ 20 w 80"/>
                <a:gd name="T41" fmla="*/ 36 h 204"/>
                <a:gd name="T42" fmla="*/ 20 w 80"/>
                <a:gd name="T43" fmla="*/ 24 h 204"/>
                <a:gd name="T44" fmla="*/ 18 w 80"/>
                <a:gd name="T45" fmla="*/ 16 h 204"/>
                <a:gd name="T46" fmla="*/ 18 w 80"/>
                <a:gd name="T47" fmla="*/ 16 h 204"/>
                <a:gd name="T48" fmla="*/ 14 w 80"/>
                <a:gd name="T49" fmla="*/ 14 h 204"/>
                <a:gd name="T50" fmla="*/ 2 w 80"/>
                <a:gd name="T51" fmla="*/ 12 h 204"/>
                <a:gd name="T52" fmla="*/ 0 w 80"/>
                <a:gd name="T53" fmla="*/ 12 h 204"/>
                <a:gd name="T54" fmla="*/ 0 w 80"/>
                <a:gd name="T55" fmla="*/ 0 h 204"/>
                <a:gd name="T56" fmla="*/ 60 w 80"/>
                <a:gd name="T57"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204">
                  <a:moveTo>
                    <a:pt x="60" y="0"/>
                  </a:moveTo>
                  <a:lnTo>
                    <a:pt x="60" y="166"/>
                  </a:lnTo>
                  <a:lnTo>
                    <a:pt x="60" y="166"/>
                  </a:lnTo>
                  <a:lnTo>
                    <a:pt x="60" y="180"/>
                  </a:lnTo>
                  <a:lnTo>
                    <a:pt x="62" y="186"/>
                  </a:lnTo>
                  <a:lnTo>
                    <a:pt x="62" y="186"/>
                  </a:lnTo>
                  <a:lnTo>
                    <a:pt x="66" y="190"/>
                  </a:lnTo>
                  <a:lnTo>
                    <a:pt x="78" y="192"/>
                  </a:lnTo>
                  <a:lnTo>
                    <a:pt x="80" y="192"/>
                  </a:lnTo>
                  <a:lnTo>
                    <a:pt x="80" y="204"/>
                  </a:lnTo>
                  <a:lnTo>
                    <a:pt x="0" y="204"/>
                  </a:lnTo>
                  <a:lnTo>
                    <a:pt x="0" y="192"/>
                  </a:lnTo>
                  <a:lnTo>
                    <a:pt x="2" y="192"/>
                  </a:lnTo>
                  <a:lnTo>
                    <a:pt x="2" y="192"/>
                  </a:lnTo>
                  <a:lnTo>
                    <a:pt x="14" y="190"/>
                  </a:lnTo>
                  <a:lnTo>
                    <a:pt x="18" y="186"/>
                  </a:lnTo>
                  <a:lnTo>
                    <a:pt x="18" y="186"/>
                  </a:lnTo>
                  <a:lnTo>
                    <a:pt x="20" y="180"/>
                  </a:lnTo>
                  <a:lnTo>
                    <a:pt x="20" y="166"/>
                  </a:lnTo>
                  <a:lnTo>
                    <a:pt x="20" y="36"/>
                  </a:lnTo>
                  <a:lnTo>
                    <a:pt x="20" y="36"/>
                  </a:lnTo>
                  <a:lnTo>
                    <a:pt x="20" y="24"/>
                  </a:lnTo>
                  <a:lnTo>
                    <a:pt x="18" y="16"/>
                  </a:lnTo>
                  <a:lnTo>
                    <a:pt x="18" y="16"/>
                  </a:lnTo>
                  <a:lnTo>
                    <a:pt x="14" y="14"/>
                  </a:lnTo>
                  <a:lnTo>
                    <a:pt x="2" y="12"/>
                  </a:lnTo>
                  <a:lnTo>
                    <a:pt x="0" y="12"/>
                  </a:lnTo>
                  <a:lnTo>
                    <a:pt x="0" y="0"/>
                  </a:lnTo>
                  <a:lnTo>
                    <a:pt x="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28"/>
            <p:cNvSpPr>
              <a:spLocks noEditPoints="1"/>
            </p:cNvSpPr>
            <p:nvPr/>
          </p:nvSpPr>
          <p:spPr bwMode="auto">
            <a:xfrm>
              <a:off x="3923" y="1949"/>
              <a:ext cx="80" cy="204"/>
            </a:xfrm>
            <a:custGeom>
              <a:avLst/>
              <a:gdLst>
                <a:gd name="T0" fmla="*/ 60 w 80"/>
                <a:gd name="T1" fmla="*/ 62 h 204"/>
                <a:gd name="T2" fmla="*/ 60 w 80"/>
                <a:gd name="T3" fmla="*/ 166 h 204"/>
                <a:gd name="T4" fmla="*/ 60 w 80"/>
                <a:gd name="T5" fmla="*/ 166 h 204"/>
                <a:gd name="T6" fmla="*/ 60 w 80"/>
                <a:gd name="T7" fmla="*/ 180 h 204"/>
                <a:gd name="T8" fmla="*/ 62 w 80"/>
                <a:gd name="T9" fmla="*/ 186 h 204"/>
                <a:gd name="T10" fmla="*/ 62 w 80"/>
                <a:gd name="T11" fmla="*/ 186 h 204"/>
                <a:gd name="T12" fmla="*/ 68 w 80"/>
                <a:gd name="T13" fmla="*/ 190 h 204"/>
                <a:gd name="T14" fmla="*/ 78 w 80"/>
                <a:gd name="T15" fmla="*/ 192 h 204"/>
                <a:gd name="T16" fmla="*/ 80 w 80"/>
                <a:gd name="T17" fmla="*/ 192 h 204"/>
                <a:gd name="T18" fmla="*/ 80 w 80"/>
                <a:gd name="T19" fmla="*/ 204 h 204"/>
                <a:gd name="T20" fmla="*/ 0 w 80"/>
                <a:gd name="T21" fmla="*/ 204 h 204"/>
                <a:gd name="T22" fmla="*/ 0 w 80"/>
                <a:gd name="T23" fmla="*/ 192 h 204"/>
                <a:gd name="T24" fmla="*/ 4 w 80"/>
                <a:gd name="T25" fmla="*/ 192 h 204"/>
                <a:gd name="T26" fmla="*/ 4 w 80"/>
                <a:gd name="T27" fmla="*/ 192 h 204"/>
                <a:gd name="T28" fmla="*/ 14 w 80"/>
                <a:gd name="T29" fmla="*/ 190 h 204"/>
                <a:gd name="T30" fmla="*/ 18 w 80"/>
                <a:gd name="T31" fmla="*/ 186 h 204"/>
                <a:gd name="T32" fmla="*/ 18 w 80"/>
                <a:gd name="T33" fmla="*/ 186 h 204"/>
                <a:gd name="T34" fmla="*/ 20 w 80"/>
                <a:gd name="T35" fmla="*/ 180 h 204"/>
                <a:gd name="T36" fmla="*/ 22 w 80"/>
                <a:gd name="T37" fmla="*/ 166 h 204"/>
                <a:gd name="T38" fmla="*/ 22 w 80"/>
                <a:gd name="T39" fmla="*/ 100 h 204"/>
                <a:gd name="T40" fmla="*/ 22 w 80"/>
                <a:gd name="T41" fmla="*/ 100 h 204"/>
                <a:gd name="T42" fmla="*/ 20 w 80"/>
                <a:gd name="T43" fmla="*/ 86 h 204"/>
                <a:gd name="T44" fmla="*/ 18 w 80"/>
                <a:gd name="T45" fmla="*/ 78 h 204"/>
                <a:gd name="T46" fmla="*/ 18 w 80"/>
                <a:gd name="T47" fmla="*/ 78 h 204"/>
                <a:gd name="T48" fmla="*/ 14 w 80"/>
                <a:gd name="T49" fmla="*/ 76 h 204"/>
                <a:gd name="T50" fmla="*/ 4 w 80"/>
                <a:gd name="T51" fmla="*/ 74 h 204"/>
                <a:gd name="T52" fmla="*/ 0 w 80"/>
                <a:gd name="T53" fmla="*/ 74 h 204"/>
                <a:gd name="T54" fmla="*/ 0 w 80"/>
                <a:gd name="T55" fmla="*/ 62 h 204"/>
                <a:gd name="T56" fmla="*/ 60 w 80"/>
                <a:gd name="T57" fmla="*/ 62 h 204"/>
                <a:gd name="T58" fmla="*/ 22 w 80"/>
                <a:gd name="T59" fmla="*/ 38 h 204"/>
                <a:gd name="T60" fmla="*/ 22 w 80"/>
                <a:gd name="T61" fmla="*/ 0 h 204"/>
                <a:gd name="T62" fmla="*/ 60 w 80"/>
                <a:gd name="T63" fmla="*/ 0 h 204"/>
                <a:gd name="T64" fmla="*/ 60 w 80"/>
                <a:gd name="T65" fmla="*/ 38 h 204"/>
                <a:gd name="T66" fmla="*/ 22 w 80"/>
                <a:gd name="T67" fmla="*/ 3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04">
                  <a:moveTo>
                    <a:pt x="60" y="62"/>
                  </a:moveTo>
                  <a:lnTo>
                    <a:pt x="60" y="166"/>
                  </a:lnTo>
                  <a:lnTo>
                    <a:pt x="60" y="166"/>
                  </a:lnTo>
                  <a:lnTo>
                    <a:pt x="60" y="180"/>
                  </a:lnTo>
                  <a:lnTo>
                    <a:pt x="62" y="186"/>
                  </a:lnTo>
                  <a:lnTo>
                    <a:pt x="62" y="186"/>
                  </a:lnTo>
                  <a:lnTo>
                    <a:pt x="68" y="190"/>
                  </a:lnTo>
                  <a:lnTo>
                    <a:pt x="78" y="192"/>
                  </a:lnTo>
                  <a:lnTo>
                    <a:pt x="80" y="192"/>
                  </a:lnTo>
                  <a:lnTo>
                    <a:pt x="80" y="204"/>
                  </a:lnTo>
                  <a:lnTo>
                    <a:pt x="0" y="204"/>
                  </a:lnTo>
                  <a:lnTo>
                    <a:pt x="0" y="192"/>
                  </a:lnTo>
                  <a:lnTo>
                    <a:pt x="4" y="192"/>
                  </a:lnTo>
                  <a:lnTo>
                    <a:pt x="4" y="192"/>
                  </a:lnTo>
                  <a:lnTo>
                    <a:pt x="14" y="190"/>
                  </a:lnTo>
                  <a:lnTo>
                    <a:pt x="18" y="186"/>
                  </a:lnTo>
                  <a:lnTo>
                    <a:pt x="18" y="186"/>
                  </a:lnTo>
                  <a:lnTo>
                    <a:pt x="20" y="180"/>
                  </a:lnTo>
                  <a:lnTo>
                    <a:pt x="22" y="166"/>
                  </a:lnTo>
                  <a:lnTo>
                    <a:pt x="22" y="100"/>
                  </a:lnTo>
                  <a:lnTo>
                    <a:pt x="22" y="100"/>
                  </a:lnTo>
                  <a:lnTo>
                    <a:pt x="20" y="86"/>
                  </a:lnTo>
                  <a:lnTo>
                    <a:pt x="18" y="78"/>
                  </a:lnTo>
                  <a:lnTo>
                    <a:pt x="18" y="78"/>
                  </a:lnTo>
                  <a:lnTo>
                    <a:pt x="14" y="76"/>
                  </a:lnTo>
                  <a:lnTo>
                    <a:pt x="4" y="74"/>
                  </a:lnTo>
                  <a:lnTo>
                    <a:pt x="0" y="74"/>
                  </a:lnTo>
                  <a:lnTo>
                    <a:pt x="0" y="62"/>
                  </a:lnTo>
                  <a:lnTo>
                    <a:pt x="60" y="62"/>
                  </a:lnTo>
                  <a:close/>
                  <a:moveTo>
                    <a:pt x="22" y="38"/>
                  </a:moveTo>
                  <a:lnTo>
                    <a:pt x="22" y="0"/>
                  </a:lnTo>
                  <a:lnTo>
                    <a:pt x="60" y="0"/>
                  </a:lnTo>
                  <a:lnTo>
                    <a:pt x="60" y="38"/>
                  </a:lnTo>
                  <a:lnTo>
                    <a:pt x="22"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29"/>
            <p:cNvSpPr>
              <a:spLocks/>
            </p:cNvSpPr>
            <p:nvPr/>
          </p:nvSpPr>
          <p:spPr bwMode="auto">
            <a:xfrm>
              <a:off x="4017" y="2007"/>
              <a:ext cx="170" cy="146"/>
            </a:xfrm>
            <a:custGeom>
              <a:avLst/>
              <a:gdLst>
                <a:gd name="T0" fmla="*/ 60 w 170"/>
                <a:gd name="T1" fmla="*/ 30 h 146"/>
                <a:gd name="T2" fmla="*/ 80 w 170"/>
                <a:gd name="T3" fmla="*/ 8 h 146"/>
                <a:gd name="T4" fmla="*/ 94 w 170"/>
                <a:gd name="T5" fmla="*/ 2 h 146"/>
                <a:gd name="T6" fmla="*/ 108 w 170"/>
                <a:gd name="T7" fmla="*/ 0 h 146"/>
                <a:gd name="T8" fmla="*/ 124 w 170"/>
                <a:gd name="T9" fmla="*/ 4 h 146"/>
                <a:gd name="T10" fmla="*/ 138 w 170"/>
                <a:gd name="T11" fmla="*/ 12 h 146"/>
                <a:gd name="T12" fmla="*/ 142 w 170"/>
                <a:gd name="T13" fmla="*/ 18 h 146"/>
                <a:gd name="T14" fmla="*/ 148 w 170"/>
                <a:gd name="T15" fmla="*/ 36 h 146"/>
                <a:gd name="T16" fmla="*/ 148 w 170"/>
                <a:gd name="T17" fmla="*/ 108 h 146"/>
                <a:gd name="T18" fmla="*/ 150 w 170"/>
                <a:gd name="T19" fmla="*/ 122 h 146"/>
                <a:gd name="T20" fmla="*/ 152 w 170"/>
                <a:gd name="T21" fmla="*/ 128 h 146"/>
                <a:gd name="T22" fmla="*/ 166 w 170"/>
                <a:gd name="T23" fmla="*/ 134 h 146"/>
                <a:gd name="T24" fmla="*/ 170 w 170"/>
                <a:gd name="T25" fmla="*/ 146 h 146"/>
                <a:gd name="T26" fmla="*/ 90 w 170"/>
                <a:gd name="T27" fmla="*/ 134 h 146"/>
                <a:gd name="T28" fmla="*/ 92 w 170"/>
                <a:gd name="T29" fmla="*/ 134 h 146"/>
                <a:gd name="T30" fmla="*/ 108 w 170"/>
                <a:gd name="T31" fmla="*/ 128 h 146"/>
                <a:gd name="T32" fmla="*/ 110 w 170"/>
                <a:gd name="T33" fmla="*/ 122 h 146"/>
                <a:gd name="T34" fmla="*/ 110 w 170"/>
                <a:gd name="T35" fmla="*/ 50 h 146"/>
                <a:gd name="T36" fmla="*/ 110 w 170"/>
                <a:gd name="T37" fmla="*/ 36 h 146"/>
                <a:gd name="T38" fmla="*/ 106 w 170"/>
                <a:gd name="T39" fmla="*/ 28 h 146"/>
                <a:gd name="T40" fmla="*/ 94 w 170"/>
                <a:gd name="T41" fmla="*/ 24 h 146"/>
                <a:gd name="T42" fmla="*/ 84 w 170"/>
                <a:gd name="T43" fmla="*/ 24 h 146"/>
                <a:gd name="T44" fmla="*/ 76 w 170"/>
                <a:gd name="T45" fmla="*/ 28 h 146"/>
                <a:gd name="T46" fmla="*/ 60 w 170"/>
                <a:gd name="T47" fmla="*/ 44 h 146"/>
                <a:gd name="T48" fmla="*/ 60 w 170"/>
                <a:gd name="T49" fmla="*/ 108 h 146"/>
                <a:gd name="T50" fmla="*/ 62 w 170"/>
                <a:gd name="T51" fmla="*/ 128 h 146"/>
                <a:gd name="T52" fmla="*/ 68 w 170"/>
                <a:gd name="T53" fmla="*/ 132 h 146"/>
                <a:gd name="T54" fmla="*/ 80 w 170"/>
                <a:gd name="T55" fmla="*/ 134 h 146"/>
                <a:gd name="T56" fmla="*/ 0 w 170"/>
                <a:gd name="T57" fmla="*/ 146 h 146"/>
                <a:gd name="T58" fmla="*/ 2 w 170"/>
                <a:gd name="T59" fmla="*/ 134 h 146"/>
                <a:gd name="T60" fmla="*/ 14 w 170"/>
                <a:gd name="T61" fmla="*/ 132 h 146"/>
                <a:gd name="T62" fmla="*/ 18 w 170"/>
                <a:gd name="T63" fmla="*/ 128 h 146"/>
                <a:gd name="T64" fmla="*/ 22 w 170"/>
                <a:gd name="T65" fmla="*/ 108 h 146"/>
                <a:gd name="T66" fmla="*/ 22 w 170"/>
                <a:gd name="T67" fmla="*/ 42 h 146"/>
                <a:gd name="T68" fmla="*/ 18 w 170"/>
                <a:gd name="T69" fmla="*/ 20 h 146"/>
                <a:gd name="T70" fmla="*/ 14 w 170"/>
                <a:gd name="T71" fmla="*/ 18 h 146"/>
                <a:gd name="T72" fmla="*/ 0 w 170"/>
                <a:gd name="T73" fmla="*/ 16 h 146"/>
                <a:gd name="T74" fmla="*/ 60 w 170"/>
                <a:gd name="T75" fmla="*/ 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0" h="146">
                  <a:moveTo>
                    <a:pt x="60" y="30"/>
                  </a:moveTo>
                  <a:lnTo>
                    <a:pt x="60" y="30"/>
                  </a:lnTo>
                  <a:lnTo>
                    <a:pt x="68" y="18"/>
                  </a:lnTo>
                  <a:lnTo>
                    <a:pt x="80" y="8"/>
                  </a:lnTo>
                  <a:lnTo>
                    <a:pt x="80" y="8"/>
                  </a:lnTo>
                  <a:lnTo>
                    <a:pt x="94" y="2"/>
                  </a:lnTo>
                  <a:lnTo>
                    <a:pt x="108" y="0"/>
                  </a:lnTo>
                  <a:lnTo>
                    <a:pt x="108" y="0"/>
                  </a:lnTo>
                  <a:lnTo>
                    <a:pt x="116" y="2"/>
                  </a:lnTo>
                  <a:lnTo>
                    <a:pt x="124" y="4"/>
                  </a:lnTo>
                  <a:lnTo>
                    <a:pt x="132" y="8"/>
                  </a:lnTo>
                  <a:lnTo>
                    <a:pt x="138" y="12"/>
                  </a:lnTo>
                  <a:lnTo>
                    <a:pt x="138" y="12"/>
                  </a:lnTo>
                  <a:lnTo>
                    <a:pt x="142" y="18"/>
                  </a:lnTo>
                  <a:lnTo>
                    <a:pt x="146" y="26"/>
                  </a:lnTo>
                  <a:lnTo>
                    <a:pt x="148" y="36"/>
                  </a:lnTo>
                  <a:lnTo>
                    <a:pt x="148" y="46"/>
                  </a:lnTo>
                  <a:lnTo>
                    <a:pt x="148" y="108"/>
                  </a:lnTo>
                  <a:lnTo>
                    <a:pt x="148" y="108"/>
                  </a:lnTo>
                  <a:lnTo>
                    <a:pt x="150" y="122"/>
                  </a:lnTo>
                  <a:lnTo>
                    <a:pt x="152" y="128"/>
                  </a:lnTo>
                  <a:lnTo>
                    <a:pt x="152" y="128"/>
                  </a:lnTo>
                  <a:lnTo>
                    <a:pt x="156" y="132"/>
                  </a:lnTo>
                  <a:lnTo>
                    <a:pt x="166" y="134"/>
                  </a:lnTo>
                  <a:lnTo>
                    <a:pt x="170" y="134"/>
                  </a:lnTo>
                  <a:lnTo>
                    <a:pt x="170" y="146"/>
                  </a:lnTo>
                  <a:lnTo>
                    <a:pt x="90" y="146"/>
                  </a:lnTo>
                  <a:lnTo>
                    <a:pt x="90" y="134"/>
                  </a:lnTo>
                  <a:lnTo>
                    <a:pt x="92" y="134"/>
                  </a:lnTo>
                  <a:lnTo>
                    <a:pt x="92" y="134"/>
                  </a:lnTo>
                  <a:lnTo>
                    <a:pt x="102" y="132"/>
                  </a:lnTo>
                  <a:lnTo>
                    <a:pt x="108" y="128"/>
                  </a:lnTo>
                  <a:lnTo>
                    <a:pt x="108" y="128"/>
                  </a:lnTo>
                  <a:lnTo>
                    <a:pt x="110" y="122"/>
                  </a:lnTo>
                  <a:lnTo>
                    <a:pt x="110" y="108"/>
                  </a:lnTo>
                  <a:lnTo>
                    <a:pt x="110" y="50"/>
                  </a:lnTo>
                  <a:lnTo>
                    <a:pt x="110" y="50"/>
                  </a:lnTo>
                  <a:lnTo>
                    <a:pt x="110" y="36"/>
                  </a:lnTo>
                  <a:lnTo>
                    <a:pt x="106" y="28"/>
                  </a:lnTo>
                  <a:lnTo>
                    <a:pt x="106" y="28"/>
                  </a:lnTo>
                  <a:lnTo>
                    <a:pt x="102" y="24"/>
                  </a:lnTo>
                  <a:lnTo>
                    <a:pt x="94" y="24"/>
                  </a:lnTo>
                  <a:lnTo>
                    <a:pt x="94" y="24"/>
                  </a:lnTo>
                  <a:lnTo>
                    <a:pt x="84" y="24"/>
                  </a:lnTo>
                  <a:lnTo>
                    <a:pt x="76" y="28"/>
                  </a:lnTo>
                  <a:lnTo>
                    <a:pt x="76" y="28"/>
                  </a:lnTo>
                  <a:lnTo>
                    <a:pt x="68" y="36"/>
                  </a:lnTo>
                  <a:lnTo>
                    <a:pt x="60" y="44"/>
                  </a:lnTo>
                  <a:lnTo>
                    <a:pt x="60" y="108"/>
                  </a:lnTo>
                  <a:lnTo>
                    <a:pt x="60" y="108"/>
                  </a:lnTo>
                  <a:lnTo>
                    <a:pt x="60" y="122"/>
                  </a:lnTo>
                  <a:lnTo>
                    <a:pt x="62" y="128"/>
                  </a:lnTo>
                  <a:lnTo>
                    <a:pt x="62" y="128"/>
                  </a:lnTo>
                  <a:lnTo>
                    <a:pt x="68" y="132"/>
                  </a:lnTo>
                  <a:lnTo>
                    <a:pt x="78" y="134"/>
                  </a:lnTo>
                  <a:lnTo>
                    <a:pt x="80" y="134"/>
                  </a:lnTo>
                  <a:lnTo>
                    <a:pt x="80" y="146"/>
                  </a:lnTo>
                  <a:lnTo>
                    <a:pt x="0" y="146"/>
                  </a:lnTo>
                  <a:lnTo>
                    <a:pt x="0" y="134"/>
                  </a:lnTo>
                  <a:lnTo>
                    <a:pt x="2" y="134"/>
                  </a:lnTo>
                  <a:lnTo>
                    <a:pt x="2" y="134"/>
                  </a:lnTo>
                  <a:lnTo>
                    <a:pt x="14" y="132"/>
                  </a:lnTo>
                  <a:lnTo>
                    <a:pt x="18" y="128"/>
                  </a:lnTo>
                  <a:lnTo>
                    <a:pt x="18" y="128"/>
                  </a:lnTo>
                  <a:lnTo>
                    <a:pt x="20" y="122"/>
                  </a:lnTo>
                  <a:lnTo>
                    <a:pt x="22" y="108"/>
                  </a:lnTo>
                  <a:lnTo>
                    <a:pt x="22" y="42"/>
                  </a:lnTo>
                  <a:lnTo>
                    <a:pt x="22" y="42"/>
                  </a:lnTo>
                  <a:lnTo>
                    <a:pt x="20" y="28"/>
                  </a:lnTo>
                  <a:lnTo>
                    <a:pt x="18" y="20"/>
                  </a:lnTo>
                  <a:lnTo>
                    <a:pt x="18" y="20"/>
                  </a:lnTo>
                  <a:lnTo>
                    <a:pt x="14" y="18"/>
                  </a:lnTo>
                  <a:lnTo>
                    <a:pt x="2" y="16"/>
                  </a:lnTo>
                  <a:lnTo>
                    <a:pt x="0" y="16"/>
                  </a:lnTo>
                  <a:lnTo>
                    <a:pt x="0" y="4"/>
                  </a:lnTo>
                  <a:lnTo>
                    <a:pt x="60" y="4"/>
                  </a:lnTo>
                  <a:lnTo>
                    <a:pt x="6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30"/>
            <p:cNvSpPr>
              <a:spLocks noEditPoints="1"/>
            </p:cNvSpPr>
            <p:nvPr/>
          </p:nvSpPr>
          <p:spPr bwMode="auto">
            <a:xfrm>
              <a:off x="4191" y="2007"/>
              <a:ext cx="148" cy="148"/>
            </a:xfrm>
            <a:custGeom>
              <a:avLst/>
              <a:gdLst>
                <a:gd name="T0" fmla="*/ 74 w 148"/>
                <a:gd name="T1" fmla="*/ 148 h 148"/>
                <a:gd name="T2" fmla="*/ 44 w 148"/>
                <a:gd name="T3" fmla="*/ 144 h 148"/>
                <a:gd name="T4" fmla="*/ 20 w 148"/>
                <a:gd name="T5" fmla="*/ 128 h 148"/>
                <a:gd name="T6" fmla="*/ 12 w 148"/>
                <a:gd name="T7" fmla="*/ 118 h 148"/>
                <a:gd name="T8" fmla="*/ 2 w 148"/>
                <a:gd name="T9" fmla="*/ 90 h 148"/>
                <a:gd name="T10" fmla="*/ 0 w 148"/>
                <a:gd name="T11" fmla="*/ 74 h 148"/>
                <a:gd name="T12" fmla="*/ 6 w 148"/>
                <a:gd name="T13" fmla="*/ 44 h 148"/>
                <a:gd name="T14" fmla="*/ 20 w 148"/>
                <a:gd name="T15" fmla="*/ 20 h 148"/>
                <a:gd name="T16" fmla="*/ 32 w 148"/>
                <a:gd name="T17" fmla="*/ 12 h 148"/>
                <a:gd name="T18" fmla="*/ 58 w 148"/>
                <a:gd name="T19" fmla="*/ 2 h 148"/>
                <a:gd name="T20" fmla="*/ 74 w 148"/>
                <a:gd name="T21" fmla="*/ 0 h 148"/>
                <a:gd name="T22" fmla="*/ 106 w 148"/>
                <a:gd name="T23" fmla="*/ 6 h 148"/>
                <a:gd name="T24" fmla="*/ 128 w 148"/>
                <a:gd name="T25" fmla="*/ 20 h 148"/>
                <a:gd name="T26" fmla="*/ 136 w 148"/>
                <a:gd name="T27" fmla="*/ 32 h 148"/>
                <a:gd name="T28" fmla="*/ 146 w 148"/>
                <a:gd name="T29" fmla="*/ 58 h 148"/>
                <a:gd name="T30" fmla="*/ 148 w 148"/>
                <a:gd name="T31" fmla="*/ 74 h 148"/>
                <a:gd name="T32" fmla="*/ 144 w 148"/>
                <a:gd name="T33" fmla="*/ 106 h 148"/>
                <a:gd name="T34" fmla="*/ 128 w 148"/>
                <a:gd name="T35" fmla="*/ 128 h 148"/>
                <a:gd name="T36" fmla="*/ 118 w 148"/>
                <a:gd name="T37" fmla="*/ 138 h 148"/>
                <a:gd name="T38" fmla="*/ 90 w 148"/>
                <a:gd name="T39" fmla="*/ 148 h 148"/>
                <a:gd name="T40" fmla="*/ 74 w 148"/>
                <a:gd name="T41" fmla="*/ 148 h 148"/>
                <a:gd name="T42" fmla="*/ 74 w 148"/>
                <a:gd name="T43" fmla="*/ 134 h 148"/>
                <a:gd name="T44" fmla="*/ 88 w 148"/>
                <a:gd name="T45" fmla="*/ 132 h 148"/>
                <a:gd name="T46" fmla="*/ 98 w 148"/>
                <a:gd name="T47" fmla="*/ 120 h 148"/>
                <a:gd name="T48" fmla="*/ 102 w 148"/>
                <a:gd name="T49" fmla="*/ 112 h 148"/>
                <a:gd name="T50" fmla="*/ 106 w 148"/>
                <a:gd name="T51" fmla="*/ 74 h 148"/>
                <a:gd name="T52" fmla="*/ 104 w 148"/>
                <a:gd name="T53" fmla="*/ 48 h 148"/>
                <a:gd name="T54" fmla="*/ 98 w 148"/>
                <a:gd name="T55" fmla="*/ 30 h 148"/>
                <a:gd name="T56" fmla="*/ 94 w 148"/>
                <a:gd name="T57" fmla="*/ 22 h 148"/>
                <a:gd name="T58" fmla="*/ 82 w 148"/>
                <a:gd name="T59" fmla="*/ 14 h 148"/>
                <a:gd name="T60" fmla="*/ 74 w 148"/>
                <a:gd name="T61" fmla="*/ 14 h 148"/>
                <a:gd name="T62" fmla="*/ 60 w 148"/>
                <a:gd name="T63" fmla="*/ 18 h 148"/>
                <a:gd name="T64" fmla="*/ 50 w 148"/>
                <a:gd name="T65" fmla="*/ 30 h 148"/>
                <a:gd name="T66" fmla="*/ 48 w 148"/>
                <a:gd name="T67" fmla="*/ 38 h 148"/>
                <a:gd name="T68" fmla="*/ 42 w 148"/>
                <a:gd name="T69" fmla="*/ 74 h 148"/>
                <a:gd name="T70" fmla="*/ 44 w 148"/>
                <a:gd name="T71" fmla="*/ 100 h 148"/>
                <a:gd name="T72" fmla="*/ 50 w 148"/>
                <a:gd name="T73" fmla="*/ 120 h 148"/>
                <a:gd name="T74" fmla="*/ 56 w 148"/>
                <a:gd name="T75" fmla="*/ 126 h 148"/>
                <a:gd name="T76" fmla="*/ 68 w 148"/>
                <a:gd name="T77" fmla="*/ 134 h 148"/>
                <a:gd name="T78" fmla="*/ 74 w 148"/>
                <a:gd name="T79" fmla="*/ 13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8" h="148">
                  <a:moveTo>
                    <a:pt x="74" y="148"/>
                  </a:moveTo>
                  <a:lnTo>
                    <a:pt x="74" y="148"/>
                  </a:lnTo>
                  <a:lnTo>
                    <a:pt x="58" y="148"/>
                  </a:lnTo>
                  <a:lnTo>
                    <a:pt x="44" y="144"/>
                  </a:lnTo>
                  <a:lnTo>
                    <a:pt x="32" y="138"/>
                  </a:lnTo>
                  <a:lnTo>
                    <a:pt x="20" y="128"/>
                  </a:lnTo>
                  <a:lnTo>
                    <a:pt x="20" y="128"/>
                  </a:lnTo>
                  <a:lnTo>
                    <a:pt x="12" y="118"/>
                  </a:lnTo>
                  <a:lnTo>
                    <a:pt x="6" y="106"/>
                  </a:lnTo>
                  <a:lnTo>
                    <a:pt x="2" y="90"/>
                  </a:lnTo>
                  <a:lnTo>
                    <a:pt x="0" y="74"/>
                  </a:lnTo>
                  <a:lnTo>
                    <a:pt x="0" y="74"/>
                  </a:lnTo>
                  <a:lnTo>
                    <a:pt x="2" y="58"/>
                  </a:lnTo>
                  <a:lnTo>
                    <a:pt x="6" y="44"/>
                  </a:lnTo>
                  <a:lnTo>
                    <a:pt x="12" y="32"/>
                  </a:lnTo>
                  <a:lnTo>
                    <a:pt x="20" y="20"/>
                  </a:lnTo>
                  <a:lnTo>
                    <a:pt x="20" y="20"/>
                  </a:lnTo>
                  <a:lnTo>
                    <a:pt x="32" y="12"/>
                  </a:lnTo>
                  <a:lnTo>
                    <a:pt x="44" y="6"/>
                  </a:lnTo>
                  <a:lnTo>
                    <a:pt x="58" y="2"/>
                  </a:lnTo>
                  <a:lnTo>
                    <a:pt x="74" y="0"/>
                  </a:lnTo>
                  <a:lnTo>
                    <a:pt x="74" y="0"/>
                  </a:lnTo>
                  <a:lnTo>
                    <a:pt x="90" y="2"/>
                  </a:lnTo>
                  <a:lnTo>
                    <a:pt x="106" y="6"/>
                  </a:lnTo>
                  <a:lnTo>
                    <a:pt x="118" y="12"/>
                  </a:lnTo>
                  <a:lnTo>
                    <a:pt x="128" y="20"/>
                  </a:lnTo>
                  <a:lnTo>
                    <a:pt x="128" y="20"/>
                  </a:lnTo>
                  <a:lnTo>
                    <a:pt x="136" y="32"/>
                  </a:lnTo>
                  <a:lnTo>
                    <a:pt x="144" y="44"/>
                  </a:lnTo>
                  <a:lnTo>
                    <a:pt x="146" y="58"/>
                  </a:lnTo>
                  <a:lnTo>
                    <a:pt x="148" y="74"/>
                  </a:lnTo>
                  <a:lnTo>
                    <a:pt x="148" y="74"/>
                  </a:lnTo>
                  <a:lnTo>
                    <a:pt x="146" y="90"/>
                  </a:lnTo>
                  <a:lnTo>
                    <a:pt x="144" y="106"/>
                  </a:lnTo>
                  <a:lnTo>
                    <a:pt x="136" y="118"/>
                  </a:lnTo>
                  <a:lnTo>
                    <a:pt x="128" y="128"/>
                  </a:lnTo>
                  <a:lnTo>
                    <a:pt x="128" y="128"/>
                  </a:lnTo>
                  <a:lnTo>
                    <a:pt x="118" y="138"/>
                  </a:lnTo>
                  <a:lnTo>
                    <a:pt x="106" y="144"/>
                  </a:lnTo>
                  <a:lnTo>
                    <a:pt x="90" y="148"/>
                  </a:lnTo>
                  <a:lnTo>
                    <a:pt x="74" y="148"/>
                  </a:lnTo>
                  <a:lnTo>
                    <a:pt x="74" y="148"/>
                  </a:lnTo>
                  <a:close/>
                  <a:moveTo>
                    <a:pt x="74" y="134"/>
                  </a:moveTo>
                  <a:lnTo>
                    <a:pt x="74" y="134"/>
                  </a:lnTo>
                  <a:lnTo>
                    <a:pt x="82" y="134"/>
                  </a:lnTo>
                  <a:lnTo>
                    <a:pt x="88" y="132"/>
                  </a:lnTo>
                  <a:lnTo>
                    <a:pt x="94" y="126"/>
                  </a:lnTo>
                  <a:lnTo>
                    <a:pt x="98" y="120"/>
                  </a:lnTo>
                  <a:lnTo>
                    <a:pt x="98" y="120"/>
                  </a:lnTo>
                  <a:lnTo>
                    <a:pt x="102" y="112"/>
                  </a:lnTo>
                  <a:lnTo>
                    <a:pt x="104" y="100"/>
                  </a:lnTo>
                  <a:lnTo>
                    <a:pt x="106" y="74"/>
                  </a:lnTo>
                  <a:lnTo>
                    <a:pt x="106" y="74"/>
                  </a:lnTo>
                  <a:lnTo>
                    <a:pt x="104" y="48"/>
                  </a:lnTo>
                  <a:lnTo>
                    <a:pt x="102" y="38"/>
                  </a:lnTo>
                  <a:lnTo>
                    <a:pt x="98" y="30"/>
                  </a:lnTo>
                  <a:lnTo>
                    <a:pt x="98" y="30"/>
                  </a:lnTo>
                  <a:lnTo>
                    <a:pt x="94" y="22"/>
                  </a:lnTo>
                  <a:lnTo>
                    <a:pt x="88" y="18"/>
                  </a:lnTo>
                  <a:lnTo>
                    <a:pt x="82" y="14"/>
                  </a:lnTo>
                  <a:lnTo>
                    <a:pt x="74" y="14"/>
                  </a:lnTo>
                  <a:lnTo>
                    <a:pt x="74" y="14"/>
                  </a:lnTo>
                  <a:lnTo>
                    <a:pt x="68" y="14"/>
                  </a:lnTo>
                  <a:lnTo>
                    <a:pt x="60" y="18"/>
                  </a:lnTo>
                  <a:lnTo>
                    <a:pt x="56" y="22"/>
                  </a:lnTo>
                  <a:lnTo>
                    <a:pt x="50" y="30"/>
                  </a:lnTo>
                  <a:lnTo>
                    <a:pt x="50" y="30"/>
                  </a:lnTo>
                  <a:lnTo>
                    <a:pt x="48" y="38"/>
                  </a:lnTo>
                  <a:lnTo>
                    <a:pt x="44" y="48"/>
                  </a:lnTo>
                  <a:lnTo>
                    <a:pt x="42" y="74"/>
                  </a:lnTo>
                  <a:lnTo>
                    <a:pt x="42" y="74"/>
                  </a:lnTo>
                  <a:lnTo>
                    <a:pt x="44" y="100"/>
                  </a:lnTo>
                  <a:lnTo>
                    <a:pt x="48" y="112"/>
                  </a:lnTo>
                  <a:lnTo>
                    <a:pt x="50" y="120"/>
                  </a:lnTo>
                  <a:lnTo>
                    <a:pt x="50" y="120"/>
                  </a:lnTo>
                  <a:lnTo>
                    <a:pt x="56" y="126"/>
                  </a:lnTo>
                  <a:lnTo>
                    <a:pt x="60" y="132"/>
                  </a:lnTo>
                  <a:lnTo>
                    <a:pt x="68" y="134"/>
                  </a:lnTo>
                  <a:lnTo>
                    <a:pt x="74" y="134"/>
                  </a:lnTo>
                  <a:lnTo>
                    <a:pt x="74"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31"/>
            <p:cNvSpPr>
              <a:spLocks noEditPoints="1"/>
            </p:cNvSpPr>
            <p:nvPr/>
          </p:nvSpPr>
          <p:spPr bwMode="auto">
            <a:xfrm>
              <a:off x="4351" y="1949"/>
              <a:ext cx="80" cy="204"/>
            </a:xfrm>
            <a:custGeom>
              <a:avLst/>
              <a:gdLst>
                <a:gd name="T0" fmla="*/ 58 w 80"/>
                <a:gd name="T1" fmla="*/ 62 h 204"/>
                <a:gd name="T2" fmla="*/ 58 w 80"/>
                <a:gd name="T3" fmla="*/ 166 h 204"/>
                <a:gd name="T4" fmla="*/ 58 w 80"/>
                <a:gd name="T5" fmla="*/ 166 h 204"/>
                <a:gd name="T6" fmla="*/ 60 w 80"/>
                <a:gd name="T7" fmla="*/ 180 h 204"/>
                <a:gd name="T8" fmla="*/ 62 w 80"/>
                <a:gd name="T9" fmla="*/ 186 h 204"/>
                <a:gd name="T10" fmla="*/ 62 w 80"/>
                <a:gd name="T11" fmla="*/ 186 h 204"/>
                <a:gd name="T12" fmla="*/ 66 w 80"/>
                <a:gd name="T13" fmla="*/ 190 h 204"/>
                <a:gd name="T14" fmla="*/ 76 w 80"/>
                <a:gd name="T15" fmla="*/ 192 h 204"/>
                <a:gd name="T16" fmla="*/ 80 w 80"/>
                <a:gd name="T17" fmla="*/ 192 h 204"/>
                <a:gd name="T18" fmla="*/ 80 w 80"/>
                <a:gd name="T19" fmla="*/ 204 h 204"/>
                <a:gd name="T20" fmla="*/ 0 w 80"/>
                <a:gd name="T21" fmla="*/ 204 h 204"/>
                <a:gd name="T22" fmla="*/ 0 w 80"/>
                <a:gd name="T23" fmla="*/ 192 h 204"/>
                <a:gd name="T24" fmla="*/ 2 w 80"/>
                <a:gd name="T25" fmla="*/ 192 h 204"/>
                <a:gd name="T26" fmla="*/ 2 w 80"/>
                <a:gd name="T27" fmla="*/ 192 h 204"/>
                <a:gd name="T28" fmla="*/ 12 w 80"/>
                <a:gd name="T29" fmla="*/ 190 h 204"/>
                <a:gd name="T30" fmla="*/ 18 w 80"/>
                <a:gd name="T31" fmla="*/ 186 h 204"/>
                <a:gd name="T32" fmla="*/ 18 w 80"/>
                <a:gd name="T33" fmla="*/ 186 h 204"/>
                <a:gd name="T34" fmla="*/ 20 w 80"/>
                <a:gd name="T35" fmla="*/ 180 h 204"/>
                <a:gd name="T36" fmla="*/ 20 w 80"/>
                <a:gd name="T37" fmla="*/ 166 h 204"/>
                <a:gd name="T38" fmla="*/ 20 w 80"/>
                <a:gd name="T39" fmla="*/ 100 h 204"/>
                <a:gd name="T40" fmla="*/ 20 w 80"/>
                <a:gd name="T41" fmla="*/ 100 h 204"/>
                <a:gd name="T42" fmla="*/ 20 w 80"/>
                <a:gd name="T43" fmla="*/ 86 h 204"/>
                <a:gd name="T44" fmla="*/ 18 w 80"/>
                <a:gd name="T45" fmla="*/ 78 h 204"/>
                <a:gd name="T46" fmla="*/ 18 w 80"/>
                <a:gd name="T47" fmla="*/ 78 h 204"/>
                <a:gd name="T48" fmla="*/ 12 w 80"/>
                <a:gd name="T49" fmla="*/ 76 h 204"/>
                <a:gd name="T50" fmla="*/ 2 w 80"/>
                <a:gd name="T51" fmla="*/ 74 h 204"/>
                <a:gd name="T52" fmla="*/ 0 w 80"/>
                <a:gd name="T53" fmla="*/ 74 h 204"/>
                <a:gd name="T54" fmla="*/ 0 w 80"/>
                <a:gd name="T55" fmla="*/ 62 h 204"/>
                <a:gd name="T56" fmla="*/ 58 w 80"/>
                <a:gd name="T57" fmla="*/ 62 h 204"/>
                <a:gd name="T58" fmla="*/ 20 w 80"/>
                <a:gd name="T59" fmla="*/ 38 h 204"/>
                <a:gd name="T60" fmla="*/ 20 w 80"/>
                <a:gd name="T61" fmla="*/ 0 h 204"/>
                <a:gd name="T62" fmla="*/ 58 w 80"/>
                <a:gd name="T63" fmla="*/ 0 h 204"/>
                <a:gd name="T64" fmla="*/ 58 w 80"/>
                <a:gd name="T65" fmla="*/ 38 h 204"/>
                <a:gd name="T66" fmla="*/ 20 w 80"/>
                <a:gd name="T67" fmla="*/ 3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04">
                  <a:moveTo>
                    <a:pt x="58" y="62"/>
                  </a:moveTo>
                  <a:lnTo>
                    <a:pt x="58" y="166"/>
                  </a:lnTo>
                  <a:lnTo>
                    <a:pt x="58" y="166"/>
                  </a:lnTo>
                  <a:lnTo>
                    <a:pt x="60" y="180"/>
                  </a:lnTo>
                  <a:lnTo>
                    <a:pt x="62" y="186"/>
                  </a:lnTo>
                  <a:lnTo>
                    <a:pt x="62" y="186"/>
                  </a:lnTo>
                  <a:lnTo>
                    <a:pt x="66" y="190"/>
                  </a:lnTo>
                  <a:lnTo>
                    <a:pt x="76" y="192"/>
                  </a:lnTo>
                  <a:lnTo>
                    <a:pt x="80" y="192"/>
                  </a:lnTo>
                  <a:lnTo>
                    <a:pt x="80" y="204"/>
                  </a:lnTo>
                  <a:lnTo>
                    <a:pt x="0" y="204"/>
                  </a:lnTo>
                  <a:lnTo>
                    <a:pt x="0" y="192"/>
                  </a:lnTo>
                  <a:lnTo>
                    <a:pt x="2" y="192"/>
                  </a:lnTo>
                  <a:lnTo>
                    <a:pt x="2" y="192"/>
                  </a:lnTo>
                  <a:lnTo>
                    <a:pt x="12" y="190"/>
                  </a:lnTo>
                  <a:lnTo>
                    <a:pt x="18" y="186"/>
                  </a:lnTo>
                  <a:lnTo>
                    <a:pt x="18" y="186"/>
                  </a:lnTo>
                  <a:lnTo>
                    <a:pt x="20" y="180"/>
                  </a:lnTo>
                  <a:lnTo>
                    <a:pt x="20" y="166"/>
                  </a:lnTo>
                  <a:lnTo>
                    <a:pt x="20" y="100"/>
                  </a:lnTo>
                  <a:lnTo>
                    <a:pt x="20" y="100"/>
                  </a:lnTo>
                  <a:lnTo>
                    <a:pt x="20" y="86"/>
                  </a:lnTo>
                  <a:lnTo>
                    <a:pt x="18" y="78"/>
                  </a:lnTo>
                  <a:lnTo>
                    <a:pt x="18" y="78"/>
                  </a:lnTo>
                  <a:lnTo>
                    <a:pt x="12" y="76"/>
                  </a:lnTo>
                  <a:lnTo>
                    <a:pt x="2" y="74"/>
                  </a:lnTo>
                  <a:lnTo>
                    <a:pt x="0" y="74"/>
                  </a:lnTo>
                  <a:lnTo>
                    <a:pt x="0" y="62"/>
                  </a:lnTo>
                  <a:lnTo>
                    <a:pt x="58" y="62"/>
                  </a:lnTo>
                  <a:close/>
                  <a:moveTo>
                    <a:pt x="20" y="38"/>
                  </a:moveTo>
                  <a:lnTo>
                    <a:pt x="20" y="0"/>
                  </a:lnTo>
                  <a:lnTo>
                    <a:pt x="58" y="0"/>
                  </a:lnTo>
                  <a:lnTo>
                    <a:pt x="58" y="38"/>
                  </a:lnTo>
                  <a:lnTo>
                    <a:pt x="2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32"/>
            <p:cNvSpPr>
              <a:spLocks/>
            </p:cNvSpPr>
            <p:nvPr/>
          </p:nvSpPr>
          <p:spPr bwMode="auto">
            <a:xfrm>
              <a:off x="4447" y="2007"/>
              <a:ext cx="114" cy="148"/>
            </a:xfrm>
            <a:custGeom>
              <a:avLst/>
              <a:gdLst>
                <a:gd name="T0" fmla="*/ 0 w 114"/>
                <a:gd name="T1" fmla="*/ 102 h 148"/>
                <a:gd name="T2" fmla="*/ 18 w 114"/>
                <a:gd name="T3" fmla="*/ 104 h 148"/>
                <a:gd name="T4" fmla="*/ 20 w 114"/>
                <a:gd name="T5" fmla="*/ 118 h 148"/>
                <a:gd name="T6" fmla="*/ 22 w 114"/>
                <a:gd name="T7" fmla="*/ 126 h 148"/>
                <a:gd name="T8" fmla="*/ 36 w 114"/>
                <a:gd name="T9" fmla="*/ 134 h 148"/>
                <a:gd name="T10" fmla="*/ 54 w 114"/>
                <a:gd name="T11" fmla="*/ 136 h 148"/>
                <a:gd name="T12" fmla="*/ 62 w 114"/>
                <a:gd name="T13" fmla="*/ 134 h 148"/>
                <a:gd name="T14" fmla="*/ 70 w 114"/>
                <a:gd name="T15" fmla="*/ 130 h 148"/>
                <a:gd name="T16" fmla="*/ 76 w 114"/>
                <a:gd name="T17" fmla="*/ 114 h 148"/>
                <a:gd name="T18" fmla="*/ 76 w 114"/>
                <a:gd name="T19" fmla="*/ 108 h 148"/>
                <a:gd name="T20" fmla="*/ 64 w 114"/>
                <a:gd name="T21" fmla="*/ 96 h 148"/>
                <a:gd name="T22" fmla="*/ 40 w 114"/>
                <a:gd name="T23" fmla="*/ 86 h 148"/>
                <a:gd name="T24" fmla="*/ 24 w 114"/>
                <a:gd name="T25" fmla="*/ 78 h 148"/>
                <a:gd name="T26" fmla="*/ 6 w 114"/>
                <a:gd name="T27" fmla="*/ 62 h 148"/>
                <a:gd name="T28" fmla="*/ 0 w 114"/>
                <a:gd name="T29" fmla="*/ 50 h 148"/>
                <a:gd name="T30" fmla="*/ 0 w 114"/>
                <a:gd name="T31" fmla="*/ 42 h 148"/>
                <a:gd name="T32" fmla="*/ 4 w 114"/>
                <a:gd name="T33" fmla="*/ 26 h 148"/>
                <a:gd name="T34" fmla="*/ 16 w 114"/>
                <a:gd name="T35" fmla="*/ 12 h 148"/>
                <a:gd name="T36" fmla="*/ 24 w 114"/>
                <a:gd name="T37" fmla="*/ 6 h 148"/>
                <a:gd name="T38" fmla="*/ 46 w 114"/>
                <a:gd name="T39" fmla="*/ 2 h 148"/>
                <a:gd name="T40" fmla="*/ 58 w 114"/>
                <a:gd name="T41" fmla="*/ 0 h 148"/>
                <a:gd name="T42" fmla="*/ 102 w 114"/>
                <a:gd name="T43" fmla="*/ 8 h 148"/>
                <a:gd name="T44" fmla="*/ 84 w 114"/>
                <a:gd name="T45" fmla="*/ 42 h 148"/>
                <a:gd name="T46" fmla="*/ 84 w 114"/>
                <a:gd name="T47" fmla="*/ 32 h 148"/>
                <a:gd name="T48" fmla="*/ 82 w 114"/>
                <a:gd name="T49" fmla="*/ 24 h 148"/>
                <a:gd name="T50" fmla="*/ 72 w 114"/>
                <a:gd name="T51" fmla="*/ 14 h 148"/>
                <a:gd name="T52" fmla="*/ 60 w 114"/>
                <a:gd name="T53" fmla="*/ 12 h 148"/>
                <a:gd name="T54" fmla="*/ 44 w 114"/>
                <a:gd name="T55" fmla="*/ 18 h 148"/>
                <a:gd name="T56" fmla="*/ 38 w 114"/>
                <a:gd name="T57" fmla="*/ 26 h 148"/>
                <a:gd name="T58" fmla="*/ 36 w 114"/>
                <a:gd name="T59" fmla="*/ 36 h 148"/>
                <a:gd name="T60" fmla="*/ 42 w 114"/>
                <a:gd name="T61" fmla="*/ 48 h 148"/>
                <a:gd name="T62" fmla="*/ 50 w 114"/>
                <a:gd name="T63" fmla="*/ 52 h 148"/>
                <a:gd name="T64" fmla="*/ 74 w 114"/>
                <a:gd name="T65" fmla="*/ 62 h 148"/>
                <a:gd name="T66" fmla="*/ 92 w 114"/>
                <a:gd name="T67" fmla="*/ 72 h 148"/>
                <a:gd name="T68" fmla="*/ 110 w 114"/>
                <a:gd name="T69" fmla="*/ 86 h 148"/>
                <a:gd name="T70" fmla="*/ 114 w 114"/>
                <a:gd name="T71" fmla="*/ 98 h 148"/>
                <a:gd name="T72" fmla="*/ 114 w 114"/>
                <a:gd name="T73" fmla="*/ 104 h 148"/>
                <a:gd name="T74" fmla="*/ 110 w 114"/>
                <a:gd name="T75" fmla="*/ 122 h 148"/>
                <a:gd name="T76" fmla="*/ 98 w 114"/>
                <a:gd name="T77" fmla="*/ 136 h 148"/>
                <a:gd name="T78" fmla="*/ 88 w 114"/>
                <a:gd name="T79" fmla="*/ 142 h 148"/>
                <a:gd name="T80" fmla="*/ 68 w 114"/>
                <a:gd name="T81" fmla="*/ 148 h 148"/>
                <a:gd name="T82" fmla="*/ 56 w 114"/>
                <a:gd name="T83" fmla="*/ 148 h 148"/>
                <a:gd name="T84" fmla="*/ 26 w 114"/>
                <a:gd name="T85" fmla="*/ 146 h 148"/>
                <a:gd name="T86" fmla="*/ 0 w 114"/>
                <a:gd name="T87"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4" h="148">
                  <a:moveTo>
                    <a:pt x="0" y="138"/>
                  </a:moveTo>
                  <a:lnTo>
                    <a:pt x="0" y="102"/>
                  </a:lnTo>
                  <a:lnTo>
                    <a:pt x="18" y="102"/>
                  </a:lnTo>
                  <a:lnTo>
                    <a:pt x="18" y="104"/>
                  </a:lnTo>
                  <a:lnTo>
                    <a:pt x="18" y="104"/>
                  </a:lnTo>
                  <a:lnTo>
                    <a:pt x="20" y="118"/>
                  </a:lnTo>
                  <a:lnTo>
                    <a:pt x="22" y="126"/>
                  </a:lnTo>
                  <a:lnTo>
                    <a:pt x="22" y="126"/>
                  </a:lnTo>
                  <a:lnTo>
                    <a:pt x="28" y="130"/>
                  </a:lnTo>
                  <a:lnTo>
                    <a:pt x="36" y="134"/>
                  </a:lnTo>
                  <a:lnTo>
                    <a:pt x="44" y="136"/>
                  </a:lnTo>
                  <a:lnTo>
                    <a:pt x="54" y="136"/>
                  </a:lnTo>
                  <a:lnTo>
                    <a:pt x="54" y="136"/>
                  </a:lnTo>
                  <a:lnTo>
                    <a:pt x="62" y="134"/>
                  </a:lnTo>
                  <a:lnTo>
                    <a:pt x="70" y="130"/>
                  </a:lnTo>
                  <a:lnTo>
                    <a:pt x="70" y="130"/>
                  </a:lnTo>
                  <a:lnTo>
                    <a:pt x="74" y="124"/>
                  </a:lnTo>
                  <a:lnTo>
                    <a:pt x="76" y="114"/>
                  </a:lnTo>
                  <a:lnTo>
                    <a:pt x="76" y="114"/>
                  </a:lnTo>
                  <a:lnTo>
                    <a:pt x="76" y="108"/>
                  </a:lnTo>
                  <a:lnTo>
                    <a:pt x="70" y="102"/>
                  </a:lnTo>
                  <a:lnTo>
                    <a:pt x="64" y="96"/>
                  </a:lnTo>
                  <a:lnTo>
                    <a:pt x="52" y="90"/>
                  </a:lnTo>
                  <a:lnTo>
                    <a:pt x="40" y="86"/>
                  </a:lnTo>
                  <a:lnTo>
                    <a:pt x="40" y="86"/>
                  </a:lnTo>
                  <a:lnTo>
                    <a:pt x="24" y="78"/>
                  </a:lnTo>
                  <a:lnTo>
                    <a:pt x="10" y="68"/>
                  </a:lnTo>
                  <a:lnTo>
                    <a:pt x="6" y="62"/>
                  </a:lnTo>
                  <a:lnTo>
                    <a:pt x="2" y="56"/>
                  </a:lnTo>
                  <a:lnTo>
                    <a:pt x="0" y="50"/>
                  </a:lnTo>
                  <a:lnTo>
                    <a:pt x="0" y="42"/>
                  </a:lnTo>
                  <a:lnTo>
                    <a:pt x="0" y="42"/>
                  </a:lnTo>
                  <a:lnTo>
                    <a:pt x="2" y="34"/>
                  </a:lnTo>
                  <a:lnTo>
                    <a:pt x="4" y="26"/>
                  </a:lnTo>
                  <a:lnTo>
                    <a:pt x="8" y="18"/>
                  </a:lnTo>
                  <a:lnTo>
                    <a:pt x="16" y="12"/>
                  </a:lnTo>
                  <a:lnTo>
                    <a:pt x="16" y="12"/>
                  </a:lnTo>
                  <a:lnTo>
                    <a:pt x="24" y="6"/>
                  </a:lnTo>
                  <a:lnTo>
                    <a:pt x="34" y="4"/>
                  </a:lnTo>
                  <a:lnTo>
                    <a:pt x="46" y="2"/>
                  </a:lnTo>
                  <a:lnTo>
                    <a:pt x="58" y="0"/>
                  </a:lnTo>
                  <a:lnTo>
                    <a:pt x="58" y="0"/>
                  </a:lnTo>
                  <a:lnTo>
                    <a:pt x="80" y="2"/>
                  </a:lnTo>
                  <a:lnTo>
                    <a:pt x="102" y="8"/>
                  </a:lnTo>
                  <a:lnTo>
                    <a:pt x="102" y="42"/>
                  </a:lnTo>
                  <a:lnTo>
                    <a:pt x="84" y="42"/>
                  </a:lnTo>
                  <a:lnTo>
                    <a:pt x="84" y="38"/>
                  </a:lnTo>
                  <a:lnTo>
                    <a:pt x="84" y="32"/>
                  </a:lnTo>
                  <a:lnTo>
                    <a:pt x="84" y="32"/>
                  </a:lnTo>
                  <a:lnTo>
                    <a:pt x="82" y="24"/>
                  </a:lnTo>
                  <a:lnTo>
                    <a:pt x="78" y="18"/>
                  </a:lnTo>
                  <a:lnTo>
                    <a:pt x="72" y="14"/>
                  </a:lnTo>
                  <a:lnTo>
                    <a:pt x="60" y="12"/>
                  </a:lnTo>
                  <a:lnTo>
                    <a:pt x="60" y="12"/>
                  </a:lnTo>
                  <a:lnTo>
                    <a:pt x="52" y="14"/>
                  </a:lnTo>
                  <a:lnTo>
                    <a:pt x="44" y="18"/>
                  </a:lnTo>
                  <a:lnTo>
                    <a:pt x="44" y="18"/>
                  </a:lnTo>
                  <a:lnTo>
                    <a:pt x="38" y="26"/>
                  </a:lnTo>
                  <a:lnTo>
                    <a:pt x="36" y="36"/>
                  </a:lnTo>
                  <a:lnTo>
                    <a:pt x="36" y="36"/>
                  </a:lnTo>
                  <a:lnTo>
                    <a:pt x="38" y="42"/>
                  </a:lnTo>
                  <a:lnTo>
                    <a:pt x="42" y="48"/>
                  </a:lnTo>
                  <a:lnTo>
                    <a:pt x="42" y="48"/>
                  </a:lnTo>
                  <a:lnTo>
                    <a:pt x="50" y="52"/>
                  </a:lnTo>
                  <a:lnTo>
                    <a:pt x="64" y="58"/>
                  </a:lnTo>
                  <a:lnTo>
                    <a:pt x="74" y="62"/>
                  </a:lnTo>
                  <a:lnTo>
                    <a:pt x="74" y="62"/>
                  </a:lnTo>
                  <a:lnTo>
                    <a:pt x="92" y="72"/>
                  </a:lnTo>
                  <a:lnTo>
                    <a:pt x="104" y="80"/>
                  </a:lnTo>
                  <a:lnTo>
                    <a:pt x="110" y="86"/>
                  </a:lnTo>
                  <a:lnTo>
                    <a:pt x="112" y="92"/>
                  </a:lnTo>
                  <a:lnTo>
                    <a:pt x="114" y="98"/>
                  </a:lnTo>
                  <a:lnTo>
                    <a:pt x="114" y="104"/>
                  </a:lnTo>
                  <a:lnTo>
                    <a:pt x="114" y="104"/>
                  </a:lnTo>
                  <a:lnTo>
                    <a:pt x="114" y="114"/>
                  </a:lnTo>
                  <a:lnTo>
                    <a:pt x="110" y="122"/>
                  </a:lnTo>
                  <a:lnTo>
                    <a:pt x="106" y="130"/>
                  </a:lnTo>
                  <a:lnTo>
                    <a:pt x="98" y="136"/>
                  </a:lnTo>
                  <a:lnTo>
                    <a:pt x="98" y="136"/>
                  </a:lnTo>
                  <a:lnTo>
                    <a:pt x="88" y="142"/>
                  </a:lnTo>
                  <a:lnTo>
                    <a:pt x="78" y="146"/>
                  </a:lnTo>
                  <a:lnTo>
                    <a:pt x="68" y="148"/>
                  </a:lnTo>
                  <a:lnTo>
                    <a:pt x="56" y="148"/>
                  </a:lnTo>
                  <a:lnTo>
                    <a:pt x="56" y="148"/>
                  </a:lnTo>
                  <a:lnTo>
                    <a:pt x="40" y="148"/>
                  </a:lnTo>
                  <a:lnTo>
                    <a:pt x="26" y="146"/>
                  </a:lnTo>
                  <a:lnTo>
                    <a:pt x="12" y="144"/>
                  </a:lnTo>
                  <a:lnTo>
                    <a:pt x="0" y="138"/>
                  </a:lnTo>
                  <a:lnTo>
                    <a:pt x="0"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33"/>
            <p:cNvSpPr>
              <a:spLocks/>
            </p:cNvSpPr>
            <p:nvPr/>
          </p:nvSpPr>
          <p:spPr bwMode="auto">
            <a:xfrm>
              <a:off x="4629" y="1961"/>
              <a:ext cx="188" cy="196"/>
            </a:xfrm>
            <a:custGeom>
              <a:avLst/>
              <a:gdLst>
                <a:gd name="T0" fmla="*/ 80 w 188"/>
                <a:gd name="T1" fmla="*/ 0 h 196"/>
                <a:gd name="T2" fmla="*/ 78 w 188"/>
                <a:gd name="T3" fmla="*/ 12 h 196"/>
                <a:gd name="T4" fmla="*/ 68 w 188"/>
                <a:gd name="T5" fmla="*/ 14 h 196"/>
                <a:gd name="T6" fmla="*/ 62 w 188"/>
                <a:gd name="T7" fmla="*/ 16 h 196"/>
                <a:gd name="T8" fmla="*/ 60 w 188"/>
                <a:gd name="T9" fmla="*/ 38 h 196"/>
                <a:gd name="T10" fmla="*/ 60 w 188"/>
                <a:gd name="T11" fmla="*/ 120 h 196"/>
                <a:gd name="T12" fmla="*/ 62 w 188"/>
                <a:gd name="T13" fmla="*/ 150 h 196"/>
                <a:gd name="T14" fmla="*/ 70 w 188"/>
                <a:gd name="T15" fmla="*/ 168 h 196"/>
                <a:gd name="T16" fmla="*/ 76 w 188"/>
                <a:gd name="T17" fmla="*/ 176 h 196"/>
                <a:gd name="T18" fmla="*/ 92 w 188"/>
                <a:gd name="T19" fmla="*/ 182 h 196"/>
                <a:gd name="T20" fmla="*/ 102 w 188"/>
                <a:gd name="T21" fmla="*/ 184 h 196"/>
                <a:gd name="T22" fmla="*/ 124 w 188"/>
                <a:gd name="T23" fmla="*/ 180 h 196"/>
                <a:gd name="T24" fmla="*/ 138 w 188"/>
                <a:gd name="T25" fmla="*/ 168 h 196"/>
                <a:gd name="T26" fmla="*/ 144 w 188"/>
                <a:gd name="T27" fmla="*/ 160 h 196"/>
                <a:gd name="T28" fmla="*/ 148 w 188"/>
                <a:gd name="T29" fmla="*/ 134 h 196"/>
                <a:gd name="T30" fmla="*/ 150 w 188"/>
                <a:gd name="T31" fmla="*/ 38 h 196"/>
                <a:gd name="T32" fmla="*/ 148 w 188"/>
                <a:gd name="T33" fmla="*/ 24 h 196"/>
                <a:gd name="T34" fmla="*/ 146 w 188"/>
                <a:gd name="T35" fmla="*/ 16 h 196"/>
                <a:gd name="T36" fmla="*/ 132 w 188"/>
                <a:gd name="T37" fmla="*/ 12 h 196"/>
                <a:gd name="T38" fmla="*/ 128 w 188"/>
                <a:gd name="T39" fmla="*/ 0 h 196"/>
                <a:gd name="T40" fmla="*/ 188 w 188"/>
                <a:gd name="T41" fmla="*/ 12 h 196"/>
                <a:gd name="T42" fmla="*/ 186 w 188"/>
                <a:gd name="T43" fmla="*/ 12 h 196"/>
                <a:gd name="T44" fmla="*/ 172 w 188"/>
                <a:gd name="T45" fmla="*/ 16 h 196"/>
                <a:gd name="T46" fmla="*/ 170 w 188"/>
                <a:gd name="T47" fmla="*/ 24 h 196"/>
                <a:gd name="T48" fmla="*/ 168 w 188"/>
                <a:gd name="T49" fmla="*/ 116 h 196"/>
                <a:gd name="T50" fmla="*/ 168 w 188"/>
                <a:gd name="T51" fmla="*/ 136 h 196"/>
                <a:gd name="T52" fmla="*/ 158 w 188"/>
                <a:gd name="T53" fmla="*/ 166 h 196"/>
                <a:gd name="T54" fmla="*/ 152 w 188"/>
                <a:gd name="T55" fmla="*/ 176 h 196"/>
                <a:gd name="T56" fmla="*/ 130 w 188"/>
                <a:gd name="T57" fmla="*/ 192 h 196"/>
                <a:gd name="T58" fmla="*/ 98 w 188"/>
                <a:gd name="T59" fmla="*/ 196 h 196"/>
                <a:gd name="T60" fmla="*/ 80 w 188"/>
                <a:gd name="T61" fmla="*/ 194 h 196"/>
                <a:gd name="T62" fmla="*/ 50 w 188"/>
                <a:gd name="T63" fmla="*/ 186 h 196"/>
                <a:gd name="T64" fmla="*/ 30 w 188"/>
                <a:gd name="T65" fmla="*/ 166 h 196"/>
                <a:gd name="T66" fmla="*/ 22 w 188"/>
                <a:gd name="T67" fmla="*/ 136 h 196"/>
                <a:gd name="T68" fmla="*/ 20 w 188"/>
                <a:gd name="T69" fmla="*/ 38 h 196"/>
                <a:gd name="T70" fmla="*/ 20 w 188"/>
                <a:gd name="T71" fmla="*/ 24 h 196"/>
                <a:gd name="T72" fmla="*/ 18 w 188"/>
                <a:gd name="T73" fmla="*/ 18 h 196"/>
                <a:gd name="T74" fmla="*/ 2 w 188"/>
                <a:gd name="T75" fmla="*/ 14 h 196"/>
                <a:gd name="T76" fmla="*/ 0 w 188"/>
                <a:gd name="T7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196">
                  <a:moveTo>
                    <a:pt x="0" y="0"/>
                  </a:moveTo>
                  <a:lnTo>
                    <a:pt x="80" y="0"/>
                  </a:lnTo>
                  <a:lnTo>
                    <a:pt x="80" y="12"/>
                  </a:lnTo>
                  <a:lnTo>
                    <a:pt x="78" y="12"/>
                  </a:lnTo>
                  <a:lnTo>
                    <a:pt x="78" y="12"/>
                  </a:lnTo>
                  <a:lnTo>
                    <a:pt x="68" y="14"/>
                  </a:lnTo>
                  <a:lnTo>
                    <a:pt x="62" y="16"/>
                  </a:lnTo>
                  <a:lnTo>
                    <a:pt x="62" y="16"/>
                  </a:lnTo>
                  <a:lnTo>
                    <a:pt x="60" y="24"/>
                  </a:lnTo>
                  <a:lnTo>
                    <a:pt x="60" y="38"/>
                  </a:lnTo>
                  <a:lnTo>
                    <a:pt x="60" y="120"/>
                  </a:lnTo>
                  <a:lnTo>
                    <a:pt x="60" y="120"/>
                  </a:lnTo>
                  <a:lnTo>
                    <a:pt x="60" y="136"/>
                  </a:lnTo>
                  <a:lnTo>
                    <a:pt x="62" y="150"/>
                  </a:lnTo>
                  <a:lnTo>
                    <a:pt x="66" y="160"/>
                  </a:lnTo>
                  <a:lnTo>
                    <a:pt x="70" y="168"/>
                  </a:lnTo>
                  <a:lnTo>
                    <a:pt x="70" y="168"/>
                  </a:lnTo>
                  <a:lnTo>
                    <a:pt x="76" y="176"/>
                  </a:lnTo>
                  <a:lnTo>
                    <a:pt x="82" y="180"/>
                  </a:lnTo>
                  <a:lnTo>
                    <a:pt x="92" y="182"/>
                  </a:lnTo>
                  <a:lnTo>
                    <a:pt x="102" y="184"/>
                  </a:lnTo>
                  <a:lnTo>
                    <a:pt x="102" y="184"/>
                  </a:lnTo>
                  <a:lnTo>
                    <a:pt x="114" y="182"/>
                  </a:lnTo>
                  <a:lnTo>
                    <a:pt x="124" y="180"/>
                  </a:lnTo>
                  <a:lnTo>
                    <a:pt x="132" y="174"/>
                  </a:lnTo>
                  <a:lnTo>
                    <a:pt x="138" y="168"/>
                  </a:lnTo>
                  <a:lnTo>
                    <a:pt x="138" y="168"/>
                  </a:lnTo>
                  <a:lnTo>
                    <a:pt x="144" y="160"/>
                  </a:lnTo>
                  <a:lnTo>
                    <a:pt x="146" y="148"/>
                  </a:lnTo>
                  <a:lnTo>
                    <a:pt x="148" y="134"/>
                  </a:lnTo>
                  <a:lnTo>
                    <a:pt x="150" y="120"/>
                  </a:lnTo>
                  <a:lnTo>
                    <a:pt x="150" y="38"/>
                  </a:lnTo>
                  <a:lnTo>
                    <a:pt x="150" y="38"/>
                  </a:lnTo>
                  <a:lnTo>
                    <a:pt x="148" y="24"/>
                  </a:lnTo>
                  <a:lnTo>
                    <a:pt x="146" y="16"/>
                  </a:lnTo>
                  <a:lnTo>
                    <a:pt x="146" y="16"/>
                  </a:lnTo>
                  <a:lnTo>
                    <a:pt x="142" y="14"/>
                  </a:lnTo>
                  <a:lnTo>
                    <a:pt x="132" y="12"/>
                  </a:lnTo>
                  <a:lnTo>
                    <a:pt x="128" y="12"/>
                  </a:lnTo>
                  <a:lnTo>
                    <a:pt x="128" y="0"/>
                  </a:lnTo>
                  <a:lnTo>
                    <a:pt x="188" y="0"/>
                  </a:lnTo>
                  <a:lnTo>
                    <a:pt x="188" y="12"/>
                  </a:lnTo>
                  <a:lnTo>
                    <a:pt x="186" y="12"/>
                  </a:lnTo>
                  <a:lnTo>
                    <a:pt x="186" y="12"/>
                  </a:lnTo>
                  <a:lnTo>
                    <a:pt x="176" y="14"/>
                  </a:lnTo>
                  <a:lnTo>
                    <a:pt x="172" y="16"/>
                  </a:lnTo>
                  <a:lnTo>
                    <a:pt x="172" y="16"/>
                  </a:lnTo>
                  <a:lnTo>
                    <a:pt x="170" y="24"/>
                  </a:lnTo>
                  <a:lnTo>
                    <a:pt x="168" y="38"/>
                  </a:lnTo>
                  <a:lnTo>
                    <a:pt x="168" y="116"/>
                  </a:lnTo>
                  <a:lnTo>
                    <a:pt x="168" y="116"/>
                  </a:lnTo>
                  <a:lnTo>
                    <a:pt x="168" y="136"/>
                  </a:lnTo>
                  <a:lnTo>
                    <a:pt x="164" y="152"/>
                  </a:lnTo>
                  <a:lnTo>
                    <a:pt x="158" y="166"/>
                  </a:lnTo>
                  <a:lnTo>
                    <a:pt x="152" y="176"/>
                  </a:lnTo>
                  <a:lnTo>
                    <a:pt x="152" y="176"/>
                  </a:lnTo>
                  <a:lnTo>
                    <a:pt x="142" y="186"/>
                  </a:lnTo>
                  <a:lnTo>
                    <a:pt x="130" y="192"/>
                  </a:lnTo>
                  <a:lnTo>
                    <a:pt x="114" y="194"/>
                  </a:lnTo>
                  <a:lnTo>
                    <a:pt x="98" y="196"/>
                  </a:lnTo>
                  <a:lnTo>
                    <a:pt x="98" y="196"/>
                  </a:lnTo>
                  <a:lnTo>
                    <a:pt x="80" y="194"/>
                  </a:lnTo>
                  <a:lnTo>
                    <a:pt x="64" y="192"/>
                  </a:lnTo>
                  <a:lnTo>
                    <a:pt x="50" y="186"/>
                  </a:lnTo>
                  <a:lnTo>
                    <a:pt x="40" y="176"/>
                  </a:lnTo>
                  <a:lnTo>
                    <a:pt x="30" y="166"/>
                  </a:lnTo>
                  <a:lnTo>
                    <a:pt x="24" y="152"/>
                  </a:lnTo>
                  <a:lnTo>
                    <a:pt x="22" y="136"/>
                  </a:lnTo>
                  <a:lnTo>
                    <a:pt x="20" y="118"/>
                  </a:lnTo>
                  <a:lnTo>
                    <a:pt x="20" y="38"/>
                  </a:lnTo>
                  <a:lnTo>
                    <a:pt x="20" y="38"/>
                  </a:lnTo>
                  <a:lnTo>
                    <a:pt x="20" y="24"/>
                  </a:lnTo>
                  <a:lnTo>
                    <a:pt x="18" y="18"/>
                  </a:lnTo>
                  <a:lnTo>
                    <a:pt x="18" y="18"/>
                  </a:lnTo>
                  <a:lnTo>
                    <a:pt x="12" y="14"/>
                  </a:lnTo>
                  <a:lnTo>
                    <a:pt x="2" y="14"/>
                  </a:lnTo>
                  <a:lnTo>
                    <a:pt x="0" y="1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34"/>
            <p:cNvSpPr>
              <a:spLocks/>
            </p:cNvSpPr>
            <p:nvPr/>
          </p:nvSpPr>
          <p:spPr bwMode="auto">
            <a:xfrm>
              <a:off x="4827" y="2007"/>
              <a:ext cx="170" cy="146"/>
            </a:xfrm>
            <a:custGeom>
              <a:avLst/>
              <a:gdLst>
                <a:gd name="T0" fmla="*/ 60 w 170"/>
                <a:gd name="T1" fmla="*/ 30 h 146"/>
                <a:gd name="T2" fmla="*/ 80 w 170"/>
                <a:gd name="T3" fmla="*/ 8 h 146"/>
                <a:gd name="T4" fmla="*/ 92 w 170"/>
                <a:gd name="T5" fmla="*/ 2 h 146"/>
                <a:gd name="T6" fmla="*/ 108 w 170"/>
                <a:gd name="T7" fmla="*/ 0 h 146"/>
                <a:gd name="T8" fmla="*/ 124 w 170"/>
                <a:gd name="T9" fmla="*/ 4 h 146"/>
                <a:gd name="T10" fmla="*/ 138 w 170"/>
                <a:gd name="T11" fmla="*/ 12 h 146"/>
                <a:gd name="T12" fmla="*/ 142 w 170"/>
                <a:gd name="T13" fmla="*/ 18 h 146"/>
                <a:gd name="T14" fmla="*/ 148 w 170"/>
                <a:gd name="T15" fmla="*/ 36 h 146"/>
                <a:gd name="T16" fmla="*/ 148 w 170"/>
                <a:gd name="T17" fmla="*/ 108 h 146"/>
                <a:gd name="T18" fmla="*/ 148 w 170"/>
                <a:gd name="T19" fmla="*/ 122 h 146"/>
                <a:gd name="T20" fmla="*/ 150 w 170"/>
                <a:gd name="T21" fmla="*/ 128 h 146"/>
                <a:gd name="T22" fmla="*/ 166 w 170"/>
                <a:gd name="T23" fmla="*/ 134 h 146"/>
                <a:gd name="T24" fmla="*/ 170 w 170"/>
                <a:gd name="T25" fmla="*/ 146 h 146"/>
                <a:gd name="T26" fmla="*/ 90 w 170"/>
                <a:gd name="T27" fmla="*/ 134 h 146"/>
                <a:gd name="T28" fmla="*/ 92 w 170"/>
                <a:gd name="T29" fmla="*/ 134 h 146"/>
                <a:gd name="T30" fmla="*/ 108 w 170"/>
                <a:gd name="T31" fmla="*/ 128 h 146"/>
                <a:gd name="T32" fmla="*/ 110 w 170"/>
                <a:gd name="T33" fmla="*/ 122 h 146"/>
                <a:gd name="T34" fmla="*/ 110 w 170"/>
                <a:gd name="T35" fmla="*/ 50 h 146"/>
                <a:gd name="T36" fmla="*/ 110 w 170"/>
                <a:gd name="T37" fmla="*/ 36 h 146"/>
                <a:gd name="T38" fmla="*/ 106 w 170"/>
                <a:gd name="T39" fmla="*/ 28 h 146"/>
                <a:gd name="T40" fmla="*/ 92 w 170"/>
                <a:gd name="T41" fmla="*/ 24 h 146"/>
                <a:gd name="T42" fmla="*/ 84 w 170"/>
                <a:gd name="T43" fmla="*/ 24 h 146"/>
                <a:gd name="T44" fmla="*/ 76 w 170"/>
                <a:gd name="T45" fmla="*/ 28 h 146"/>
                <a:gd name="T46" fmla="*/ 60 w 170"/>
                <a:gd name="T47" fmla="*/ 44 h 146"/>
                <a:gd name="T48" fmla="*/ 60 w 170"/>
                <a:gd name="T49" fmla="*/ 108 h 146"/>
                <a:gd name="T50" fmla="*/ 62 w 170"/>
                <a:gd name="T51" fmla="*/ 128 h 146"/>
                <a:gd name="T52" fmla="*/ 66 w 170"/>
                <a:gd name="T53" fmla="*/ 132 h 146"/>
                <a:gd name="T54" fmla="*/ 80 w 170"/>
                <a:gd name="T55" fmla="*/ 134 h 146"/>
                <a:gd name="T56" fmla="*/ 0 w 170"/>
                <a:gd name="T57" fmla="*/ 146 h 146"/>
                <a:gd name="T58" fmla="*/ 2 w 170"/>
                <a:gd name="T59" fmla="*/ 134 h 146"/>
                <a:gd name="T60" fmla="*/ 14 w 170"/>
                <a:gd name="T61" fmla="*/ 132 h 146"/>
                <a:gd name="T62" fmla="*/ 18 w 170"/>
                <a:gd name="T63" fmla="*/ 128 h 146"/>
                <a:gd name="T64" fmla="*/ 20 w 170"/>
                <a:gd name="T65" fmla="*/ 108 h 146"/>
                <a:gd name="T66" fmla="*/ 20 w 170"/>
                <a:gd name="T67" fmla="*/ 42 h 146"/>
                <a:gd name="T68" fmla="*/ 18 w 170"/>
                <a:gd name="T69" fmla="*/ 20 h 146"/>
                <a:gd name="T70" fmla="*/ 14 w 170"/>
                <a:gd name="T71" fmla="*/ 18 h 146"/>
                <a:gd name="T72" fmla="*/ 0 w 170"/>
                <a:gd name="T73" fmla="*/ 16 h 146"/>
                <a:gd name="T74" fmla="*/ 60 w 170"/>
                <a:gd name="T75" fmla="*/ 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0" h="146">
                  <a:moveTo>
                    <a:pt x="60" y="30"/>
                  </a:moveTo>
                  <a:lnTo>
                    <a:pt x="60" y="30"/>
                  </a:lnTo>
                  <a:lnTo>
                    <a:pt x="68" y="18"/>
                  </a:lnTo>
                  <a:lnTo>
                    <a:pt x="80" y="8"/>
                  </a:lnTo>
                  <a:lnTo>
                    <a:pt x="80" y="8"/>
                  </a:lnTo>
                  <a:lnTo>
                    <a:pt x="92" y="2"/>
                  </a:lnTo>
                  <a:lnTo>
                    <a:pt x="108" y="0"/>
                  </a:lnTo>
                  <a:lnTo>
                    <a:pt x="108" y="0"/>
                  </a:lnTo>
                  <a:lnTo>
                    <a:pt x="116" y="2"/>
                  </a:lnTo>
                  <a:lnTo>
                    <a:pt x="124" y="4"/>
                  </a:lnTo>
                  <a:lnTo>
                    <a:pt x="132" y="6"/>
                  </a:lnTo>
                  <a:lnTo>
                    <a:pt x="138" y="12"/>
                  </a:lnTo>
                  <a:lnTo>
                    <a:pt x="138" y="12"/>
                  </a:lnTo>
                  <a:lnTo>
                    <a:pt x="142" y="18"/>
                  </a:lnTo>
                  <a:lnTo>
                    <a:pt x="146" y="26"/>
                  </a:lnTo>
                  <a:lnTo>
                    <a:pt x="148" y="36"/>
                  </a:lnTo>
                  <a:lnTo>
                    <a:pt x="148" y="46"/>
                  </a:lnTo>
                  <a:lnTo>
                    <a:pt x="148" y="108"/>
                  </a:lnTo>
                  <a:lnTo>
                    <a:pt x="148" y="108"/>
                  </a:lnTo>
                  <a:lnTo>
                    <a:pt x="148" y="122"/>
                  </a:lnTo>
                  <a:lnTo>
                    <a:pt x="150" y="128"/>
                  </a:lnTo>
                  <a:lnTo>
                    <a:pt x="150" y="128"/>
                  </a:lnTo>
                  <a:lnTo>
                    <a:pt x="156" y="132"/>
                  </a:lnTo>
                  <a:lnTo>
                    <a:pt x="166" y="134"/>
                  </a:lnTo>
                  <a:lnTo>
                    <a:pt x="170" y="134"/>
                  </a:lnTo>
                  <a:lnTo>
                    <a:pt x="170" y="146"/>
                  </a:lnTo>
                  <a:lnTo>
                    <a:pt x="90" y="146"/>
                  </a:lnTo>
                  <a:lnTo>
                    <a:pt x="90" y="134"/>
                  </a:lnTo>
                  <a:lnTo>
                    <a:pt x="92" y="134"/>
                  </a:lnTo>
                  <a:lnTo>
                    <a:pt x="92" y="134"/>
                  </a:lnTo>
                  <a:lnTo>
                    <a:pt x="102" y="132"/>
                  </a:lnTo>
                  <a:lnTo>
                    <a:pt x="108" y="128"/>
                  </a:lnTo>
                  <a:lnTo>
                    <a:pt x="108" y="128"/>
                  </a:lnTo>
                  <a:lnTo>
                    <a:pt x="110" y="122"/>
                  </a:lnTo>
                  <a:lnTo>
                    <a:pt x="110" y="108"/>
                  </a:lnTo>
                  <a:lnTo>
                    <a:pt x="110" y="50"/>
                  </a:lnTo>
                  <a:lnTo>
                    <a:pt x="110" y="50"/>
                  </a:lnTo>
                  <a:lnTo>
                    <a:pt x="110" y="36"/>
                  </a:lnTo>
                  <a:lnTo>
                    <a:pt x="106" y="28"/>
                  </a:lnTo>
                  <a:lnTo>
                    <a:pt x="106" y="28"/>
                  </a:lnTo>
                  <a:lnTo>
                    <a:pt x="102" y="24"/>
                  </a:lnTo>
                  <a:lnTo>
                    <a:pt x="92" y="24"/>
                  </a:lnTo>
                  <a:lnTo>
                    <a:pt x="92" y="24"/>
                  </a:lnTo>
                  <a:lnTo>
                    <a:pt x="84" y="24"/>
                  </a:lnTo>
                  <a:lnTo>
                    <a:pt x="76" y="28"/>
                  </a:lnTo>
                  <a:lnTo>
                    <a:pt x="76" y="28"/>
                  </a:lnTo>
                  <a:lnTo>
                    <a:pt x="68" y="36"/>
                  </a:lnTo>
                  <a:lnTo>
                    <a:pt x="60" y="44"/>
                  </a:lnTo>
                  <a:lnTo>
                    <a:pt x="60" y="108"/>
                  </a:lnTo>
                  <a:lnTo>
                    <a:pt x="60" y="108"/>
                  </a:lnTo>
                  <a:lnTo>
                    <a:pt x="60" y="122"/>
                  </a:lnTo>
                  <a:lnTo>
                    <a:pt x="62" y="128"/>
                  </a:lnTo>
                  <a:lnTo>
                    <a:pt x="62" y="128"/>
                  </a:lnTo>
                  <a:lnTo>
                    <a:pt x="66" y="132"/>
                  </a:lnTo>
                  <a:lnTo>
                    <a:pt x="78" y="134"/>
                  </a:lnTo>
                  <a:lnTo>
                    <a:pt x="80" y="134"/>
                  </a:lnTo>
                  <a:lnTo>
                    <a:pt x="80" y="146"/>
                  </a:lnTo>
                  <a:lnTo>
                    <a:pt x="0" y="146"/>
                  </a:lnTo>
                  <a:lnTo>
                    <a:pt x="0" y="134"/>
                  </a:lnTo>
                  <a:lnTo>
                    <a:pt x="2" y="134"/>
                  </a:lnTo>
                  <a:lnTo>
                    <a:pt x="2" y="134"/>
                  </a:lnTo>
                  <a:lnTo>
                    <a:pt x="14" y="132"/>
                  </a:lnTo>
                  <a:lnTo>
                    <a:pt x="18" y="128"/>
                  </a:lnTo>
                  <a:lnTo>
                    <a:pt x="18" y="128"/>
                  </a:lnTo>
                  <a:lnTo>
                    <a:pt x="20" y="122"/>
                  </a:lnTo>
                  <a:lnTo>
                    <a:pt x="20" y="108"/>
                  </a:lnTo>
                  <a:lnTo>
                    <a:pt x="20" y="42"/>
                  </a:lnTo>
                  <a:lnTo>
                    <a:pt x="20" y="42"/>
                  </a:lnTo>
                  <a:lnTo>
                    <a:pt x="20" y="28"/>
                  </a:lnTo>
                  <a:lnTo>
                    <a:pt x="18" y="20"/>
                  </a:lnTo>
                  <a:lnTo>
                    <a:pt x="18" y="20"/>
                  </a:lnTo>
                  <a:lnTo>
                    <a:pt x="14" y="18"/>
                  </a:lnTo>
                  <a:lnTo>
                    <a:pt x="2" y="16"/>
                  </a:lnTo>
                  <a:lnTo>
                    <a:pt x="0" y="16"/>
                  </a:lnTo>
                  <a:lnTo>
                    <a:pt x="0" y="4"/>
                  </a:lnTo>
                  <a:lnTo>
                    <a:pt x="60" y="4"/>
                  </a:lnTo>
                  <a:lnTo>
                    <a:pt x="6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35"/>
            <p:cNvSpPr>
              <a:spLocks noEditPoints="1"/>
            </p:cNvSpPr>
            <p:nvPr/>
          </p:nvSpPr>
          <p:spPr bwMode="auto">
            <a:xfrm>
              <a:off x="5011" y="1949"/>
              <a:ext cx="80" cy="204"/>
            </a:xfrm>
            <a:custGeom>
              <a:avLst/>
              <a:gdLst>
                <a:gd name="T0" fmla="*/ 58 w 80"/>
                <a:gd name="T1" fmla="*/ 62 h 204"/>
                <a:gd name="T2" fmla="*/ 58 w 80"/>
                <a:gd name="T3" fmla="*/ 166 h 204"/>
                <a:gd name="T4" fmla="*/ 58 w 80"/>
                <a:gd name="T5" fmla="*/ 166 h 204"/>
                <a:gd name="T6" fmla="*/ 60 w 80"/>
                <a:gd name="T7" fmla="*/ 180 h 204"/>
                <a:gd name="T8" fmla="*/ 62 w 80"/>
                <a:gd name="T9" fmla="*/ 186 h 204"/>
                <a:gd name="T10" fmla="*/ 62 w 80"/>
                <a:gd name="T11" fmla="*/ 186 h 204"/>
                <a:gd name="T12" fmla="*/ 66 w 80"/>
                <a:gd name="T13" fmla="*/ 190 h 204"/>
                <a:gd name="T14" fmla="*/ 76 w 80"/>
                <a:gd name="T15" fmla="*/ 192 h 204"/>
                <a:gd name="T16" fmla="*/ 80 w 80"/>
                <a:gd name="T17" fmla="*/ 192 h 204"/>
                <a:gd name="T18" fmla="*/ 80 w 80"/>
                <a:gd name="T19" fmla="*/ 204 h 204"/>
                <a:gd name="T20" fmla="*/ 0 w 80"/>
                <a:gd name="T21" fmla="*/ 204 h 204"/>
                <a:gd name="T22" fmla="*/ 0 w 80"/>
                <a:gd name="T23" fmla="*/ 192 h 204"/>
                <a:gd name="T24" fmla="*/ 2 w 80"/>
                <a:gd name="T25" fmla="*/ 192 h 204"/>
                <a:gd name="T26" fmla="*/ 2 w 80"/>
                <a:gd name="T27" fmla="*/ 192 h 204"/>
                <a:gd name="T28" fmla="*/ 12 w 80"/>
                <a:gd name="T29" fmla="*/ 190 h 204"/>
                <a:gd name="T30" fmla="*/ 18 w 80"/>
                <a:gd name="T31" fmla="*/ 186 h 204"/>
                <a:gd name="T32" fmla="*/ 18 w 80"/>
                <a:gd name="T33" fmla="*/ 186 h 204"/>
                <a:gd name="T34" fmla="*/ 20 w 80"/>
                <a:gd name="T35" fmla="*/ 180 h 204"/>
                <a:gd name="T36" fmla="*/ 20 w 80"/>
                <a:gd name="T37" fmla="*/ 166 h 204"/>
                <a:gd name="T38" fmla="*/ 20 w 80"/>
                <a:gd name="T39" fmla="*/ 100 h 204"/>
                <a:gd name="T40" fmla="*/ 20 w 80"/>
                <a:gd name="T41" fmla="*/ 100 h 204"/>
                <a:gd name="T42" fmla="*/ 20 w 80"/>
                <a:gd name="T43" fmla="*/ 86 h 204"/>
                <a:gd name="T44" fmla="*/ 18 w 80"/>
                <a:gd name="T45" fmla="*/ 78 h 204"/>
                <a:gd name="T46" fmla="*/ 18 w 80"/>
                <a:gd name="T47" fmla="*/ 78 h 204"/>
                <a:gd name="T48" fmla="*/ 12 w 80"/>
                <a:gd name="T49" fmla="*/ 76 h 204"/>
                <a:gd name="T50" fmla="*/ 2 w 80"/>
                <a:gd name="T51" fmla="*/ 74 h 204"/>
                <a:gd name="T52" fmla="*/ 0 w 80"/>
                <a:gd name="T53" fmla="*/ 74 h 204"/>
                <a:gd name="T54" fmla="*/ 0 w 80"/>
                <a:gd name="T55" fmla="*/ 62 h 204"/>
                <a:gd name="T56" fmla="*/ 58 w 80"/>
                <a:gd name="T57" fmla="*/ 62 h 204"/>
                <a:gd name="T58" fmla="*/ 20 w 80"/>
                <a:gd name="T59" fmla="*/ 38 h 204"/>
                <a:gd name="T60" fmla="*/ 20 w 80"/>
                <a:gd name="T61" fmla="*/ 0 h 204"/>
                <a:gd name="T62" fmla="*/ 58 w 80"/>
                <a:gd name="T63" fmla="*/ 0 h 204"/>
                <a:gd name="T64" fmla="*/ 58 w 80"/>
                <a:gd name="T65" fmla="*/ 38 h 204"/>
                <a:gd name="T66" fmla="*/ 20 w 80"/>
                <a:gd name="T67" fmla="*/ 3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04">
                  <a:moveTo>
                    <a:pt x="58" y="62"/>
                  </a:moveTo>
                  <a:lnTo>
                    <a:pt x="58" y="166"/>
                  </a:lnTo>
                  <a:lnTo>
                    <a:pt x="58" y="166"/>
                  </a:lnTo>
                  <a:lnTo>
                    <a:pt x="60" y="180"/>
                  </a:lnTo>
                  <a:lnTo>
                    <a:pt x="62" y="186"/>
                  </a:lnTo>
                  <a:lnTo>
                    <a:pt x="62" y="186"/>
                  </a:lnTo>
                  <a:lnTo>
                    <a:pt x="66" y="190"/>
                  </a:lnTo>
                  <a:lnTo>
                    <a:pt x="76" y="192"/>
                  </a:lnTo>
                  <a:lnTo>
                    <a:pt x="80" y="192"/>
                  </a:lnTo>
                  <a:lnTo>
                    <a:pt x="80" y="204"/>
                  </a:lnTo>
                  <a:lnTo>
                    <a:pt x="0" y="204"/>
                  </a:lnTo>
                  <a:lnTo>
                    <a:pt x="0" y="192"/>
                  </a:lnTo>
                  <a:lnTo>
                    <a:pt x="2" y="192"/>
                  </a:lnTo>
                  <a:lnTo>
                    <a:pt x="2" y="192"/>
                  </a:lnTo>
                  <a:lnTo>
                    <a:pt x="12" y="190"/>
                  </a:lnTo>
                  <a:lnTo>
                    <a:pt x="18" y="186"/>
                  </a:lnTo>
                  <a:lnTo>
                    <a:pt x="18" y="186"/>
                  </a:lnTo>
                  <a:lnTo>
                    <a:pt x="20" y="180"/>
                  </a:lnTo>
                  <a:lnTo>
                    <a:pt x="20" y="166"/>
                  </a:lnTo>
                  <a:lnTo>
                    <a:pt x="20" y="100"/>
                  </a:lnTo>
                  <a:lnTo>
                    <a:pt x="20" y="100"/>
                  </a:lnTo>
                  <a:lnTo>
                    <a:pt x="20" y="86"/>
                  </a:lnTo>
                  <a:lnTo>
                    <a:pt x="18" y="78"/>
                  </a:lnTo>
                  <a:lnTo>
                    <a:pt x="18" y="78"/>
                  </a:lnTo>
                  <a:lnTo>
                    <a:pt x="12" y="76"/>
                  </a:lnTo>
                  <a:lnTo>
                    <a:pt x="2" y="74"/>
                  </a:lnTo>
                  <a:lnTo>
                    <a:pt x="0" y="74"/>
                  </a:lnTo>
                  <a:lnTo>
                    <a:pt x="0" y="62"/>
                  </a:lnTo>
                  <a:lnTo>
                    <a:pt x="58" y="62"/>
                  </a:lnTo>
                  <a:close/>
                  <a:moveTo>
                    <a:pt x="20" y="38"/>
                  </a:moveTo>
                  <a:lnTo>
                    <a:pt x="20" y="0"/>
                  </a:lnTo>
                  <a:lnTo>
                    <a:pt x="58" y="0"/>
                  </a:lnTo>
                  <a:lnTo>
                    <a:pt x="58" y="38"/>
                  </a:lnTo>
                  <a:lnTo>
                    <a:pt x="2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36"/>
            <p:cNvSpPr>
              <a:spLocks/>
            </p:cNvSpPr>
            <p:nvPr/>
          </p:nvSpPr>
          <p:spPr bwMode="auto">
            <a:xfrm>
              <a:off x="5081" y="2011"/>
              <a:ext cx="174" cy="142"/>
            </a:xfrm>
            <a:custGeom>
              <a:avLst/>
              <a:gdLst>
                <a:gd name="T0" fmla="*/ 82 w 174"/>
                <a:gd name="T1" fmla="*/ 142 h 142"/>
                <a:gd name="T2" fmla="*/ 30 w 174"/>
                <a:gd name="T3" fmla="*/ 38 h 142"/>
                <a:gd name="T4" fmla="*/ 30 w 174"/>
                <a:gd name="T5" fmla="*/ 38 h 142"/>
                <a:gd name="T6" fmla="*/ 22 w 174"/>
                <a:gd name="T7" fmla="*/ 24 h 142"/>
                <a:gd name="T8" fmla="*/ 18 w 174"/>
                <a:gd name="T9" fmla="*/ 16 h 142"/>
                <a:gd name="T10" fmla="*/ 18 w 174"/>
                <a:gd name="T11" fmla="*/ 16 h 142"/>
                <a:gd name="T12" fmla="*/ 12 w 174"/>
                <a:gd name="T13" fmla="*/ 14 h 142"/>
                <a:gd name="T14" fmla="*/ 4 w 174"/>
                <a:gd name="T15" fmla="*/ 12 h 142"/>
                <a:gd name="T16" fmla="*/ 0 w 174"/>
                <a:gd name="T17" fmla="*/ 12 h 142"/>
                <a:gd name="T18" fmla="*/ 0 w 174"/>
                <a:gd name="T19" fmla="*/ 0 h 142"/>
                <a:gd name="T20" fmla="*/ 80 w 174"/>
                <a:gd name="T21" fmla="*/ 0 h 142"/>
                <a:gd name="T22" fmla="*/ 80 w 174"/>
                <a:gd name="T23" fmla="*/ 12 h 142"/>
                <a:gd name="T24" fmla="*/ 78 w 174"/>
                <a:gd name="T25" fmla="*/ 12 h 142"/>
                <a:gd name="T26" fmla="*/ 78 w 174"/>
                <a:gd name="T27" fmla="*/ 12 h 142"/>
                <a:gd name="T28" fmla="*/ 68 w 174"/>
                <a:gd name="T29" fmla="*/ 14 h 142"/>
                <a:gd name="T30" fmla="*/ 66 w 174"/>
                <a:gd name="T31" fmla="*/ 14 h 142"/>
                <a:gd name="T32" fmla="*/ 64 w 174"/>
                <a:gd name="T33" fmla="*/ 16 h 142"/>
                <a:gd name="T34" fmla="*/ 64 w 174"/>
                <a:gd name="T35" fmla="*/ 16 h 142"/>
                <a:gd name="T36" fmla="*/ 66 w 174"/>
                <a:gd name="T37" fmla="*/ 24 h 142"/>
                <a:gd name="T38" fmla="*/ 72 w 174"/>
                <a:gd name="T39" fmla="*/ 38 h 142"/>
                <a:gd name="T40" fmla="*/ 100 w 174"/>
                <a:gd name="T41" fmla="*/ 96 h 142"/>
                <a:gd name="T42" fmla="*/ 130 w 174"/>
                <a:gd name="T43" fmla="*/ 38 h 142"/>
                <a:gd name="T44" fmla="*/ 130 w 174"/>
                <a:gd name="T45" fmla="*/ 38 h 142"/>
                <a:gd name="T46" fmla="*/ 136 w 174"/>
                <a:gd name="T47" fmla="*/ 24 h 142"/>
                <a:gd name="T48" fmla="*/ 138 w 174"/>
                <a:gd name="T49" fmla="*/ 16 h 142"/>
                <a:gd name="T50" fmla="*/ 138 w 174"/>
                <a:gd name="T51" fmla="*/ 16 h 142"/>
                <a:gd name="T52" fmla="*/ 138 w 174"/>
                <a:gd name="T53" fmla="*/ 14 h 142"/>
                <a:gd name="T54" fmla="*/ 134 w 174"/>
                <a:gd name="T55" fmla="*/ 14 h 142"/>
                <a:gd name="T56" fmla="*/ 124 w 174"/>
                <a:gd name="T57" fmla="*/ 12 h 142"/>
                <a:gd name="T58" fmla="*/ 122 w 174"/>
                <a:gd name="T59" fmla="*/ 12 h 142"/>
                <a:gd name="T60" fmla="*/ 122 w 174"/>
                <a:gd name="T61" fmla="*/ 0 h 142"/>
                <a:gd name="T62" fmla="*/ 174 w 174"/>
                <a:gd name="T63" fmla="*/ 0 h 142"/>
                <a:gd name="T64" fmla="*/ 174 w 174"/>
                <a:gd name="T65" fmla="*/ 12 h 142"/>
                <a:gd name="T66" fmla="*/ 172 w 174"/>
                <a:gd name="T67" fmla="*/ 12 h 142"/>
                <a:gd name="T68" fmla="*/ 172 w 174"/>
                <a:gd name="T69" fmla="*/ 12 h 142"/>
                <a:gd name="T70" fmla="*/ 164 w 174"/>
                <a:gd name="T71" fmla="*/ 14 h 142"/>
                <a:gd name="T72" fmla="*/ 158 w 174"/>
                <a:gd name="T73" fmla="*/ 16 h 142"/>
                <a:gd name="T74" fmla="*/ 158 w 174"/>
                <a:gd name="T75" fmla="*/ 16 h 142"/>
                <a:gd name="T76" fmla="*/ 154 w 174"/>
                <a:gd name="T77" fmla="*/ 22 h 142"/>
                <a:gd name="T78" fmla="*/ 146 w 174"/>
                <a:gd name="T79" fmla="*/ 38 h 142"/>
                <a:gd name="T80" fmla="*/ 92 w 174"/>
                <a:gd name="T81" fmla="*/ 142 h 142"/>
                <a:gd name="T82" fmla="*/ 82 w 174"/>
                <a:gd name="T8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4" h="142">
                  <a:moveTo>
                    <a:pt x="82" y="142"/>
                  </a:moveTo>
                  <a:lnTo>
                    <a:pt x="30" y="38"/>
                  </a:lnTo>
                  <a:lnTo>
                    <a:pt x="30" y="38"/>
                  </a:lnTo>
                  <a:lnTo>
                    <a:pt x="22" y="24"/>
                  </a:lnTo>
                  <a:lnTo>
                    <a:pt x="18" y="16"/>
                  </a:lnTo>
                  <a:lnTo>
                    <a:pt x="18" y="16"/>
                  </a:lnTo>
                  <a:lnTo>
                    <a:pt x="12" y="14"/>
                  </a:lnTo>
                  <a:lnTo>
                    <a:pt x="4" y="12"/>
                  </a:lnTo>
                  <a:lnTo>
                    <a:pt x="0" y="12"/>
                  </a:lnTo>
                  <a:lnTo>
                    <a:pt x="0" y="0"/>
                  </a:lnTo>
                  <a:lnTo>
                    <a:pt x="80" y="0"/>
                  </a:lnTo>
                  <a:lnTo>
                    <a:pt x="80" y="12"/>
                  </a:lnTo>
                  <a:lnTo>
                    <a:pt x="78" y="12"/>
                  </a:lnTo>
                  <a:lnTo>
                    <a:pt x="78" y="12"/>
                  </a:lnTo>
                  <a:lnTo>
                    <a:pt x="68" y="14"/>
                  </a:lnTo>
                  <a:lnTo>
                    <a:pt x="66" y="14"/>
                  </a:lnTo>
                  <a:lnTo>
                    <a:pt x="64" y="16"/>
                  </a:lnTo>
                  <a:lnTo>
                    <a:pt x="64" y="16"/>
                  </a:lnTo>
                  <a:lnTo>
                    <a:pt x="66" y="24"/>
                  </a:lnTo>
                  <a:lnTo>
                    <a:pt x="72" y="38"/>
                  </a:lnTo>
                  <a:lnTo>
                    <a:pt x="100" y="96"/>
                  </a:lnTo>
                  <a:lnTo>
                    <a:pt x="130" y="38"/>
                  </a:lnTo>
                  <a:lnTo>
                    <a:pt x="130" y="38"/>
                  </a:lnTo>
                  <a:lnTo>
                    <a:pt x="136" y="24"/>
                  </a:lnTo>
                  <a:lnTo>
                    <a:pt x="138" y="16"/>
                  </a:lnTo>
                  <a:lnTo>
                    <a:pt x="138" y="16"/>
                  </a:lnTo>
                  <a:lnTo>
                    <a:pt x="138" y="14"/>
                  </a:lnTo>
                  <a:lnTo>
                    <a:pt x="134" y="14"/>
                  </a:lnTo>
                  <a:lnTo>
                    <a:pt x="124" y="12"/>
                  </a:lnTo>
                  <a:lnTo>
                    <a:pt x="122" y="12"/>
                  </a:lnTo>
                  <a:lnTo>
                    <a:pt x="122" y="0"/>
                  </a:lnTo>
                  <a:lnTo>
                    <a:pt x="174" y="0"/>
                  </a:lnTo>
                  <a:lnTo>
                    <a:pt x="174" y="12"/>
                  </a:lnTo>
                  <a:lnTo>
                    <a:pt x="172" y="12"/>
                  </a:lnTo>
                  <a:lnTo>
                    <a:pt x="172" y="12"/>
                  </a:lnTo>
                  <a:lnTo>
                    <a:pt x="164" y="14"/>
                  </a:lnTo>
                  <a:lnTo>
                    <a:pt x="158" y="16"/>
                  </a:lnTo>
                  <a:lnTo>
                    <a:pt x="158" y="16"/>
                  </a:lnTo>
                  <a:lnTo>
                    <a:pt x="154" y="22"/>
                  </a:lnTo>
                  <a:lnTo>
                    <a:pt x="146" y="38"/>
                  </a:lnTo>
                  <a:lnTo>
                    <a:pt x="92" y="142"/>
                  </a:lnTo>
                  <a:lnTo>
                    <a:pt x="82" y="1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37"/>
            <p:cNvSpPr>
              <a:spLocks noEditPoints="1"/>
            </p:cNvSpPr>
            <p:nvPr/>
          </p:nvSpPr>
          <p:spPr bwMode="auto">
            <a:xfrm>
              <a:off x="5251" y="2007"/>
              <a:ext cx="128" cy="148"/>
            </a:xfrm>
            <a:custGeom>
              <a:avLst/>
              <a:gdLst>
                <a:gd name="T0" fmla="*/ 128 w 128"/>
                <a:gd name="T1" fmla="*/ 140 h 148"/>
                <a:gd name="T2" fmla="*/ 78 w 128"/>
                <a:gd name="T3" fmla="*/ 148 h 148"/>
                <a:gd name="T4" fmla="*/ 60 w 128"/>
                <a:gd name="T5" fmla="*/ 148 h 148"/>
                <a:gd name="T6" fmla="*/ 32 w 128"/>
                <a:gd name="T7" fmla="*/ 138 h 148"/>
                <a:gd name="T8" fmla="*/ 20 w 128"/>
                <a:gd name="T9" fmla="*/ 128 h 148"/>
                <a:gd name="T10" fmla="*/ 4 w 128"/>
                <a:gd name="T11" fmla="*/ 104 h 148"/>
                <a:gd name="T12" fmla="*/ 0 w 128"/>
                <a:gd name="T13" fmla="*/ 72 h 148"/>
                <a:gd name="T14" fmla="*/ 0 w 128"/>
                <a:gd name="T15" fmla="*/ 58 h 148"/>
                <a:gd name="T16" fmla="*/ 10 w 128"/>
                <a:gd name="T17" fmla="*/ 32 h 148"/>
                <a:gd name="T18" fmla="*/ 18 w 128"/>
                <a:gd name="T19" fmla="*/ 20 h 148"/>
                <a:gd name="T20" fmla="*/ 40 w 128"/>
                <a:gd name="T21" fmla="*/ 6 h 148"/>
                <a:gd name="T22" fmla="*/ 68 w 128"/>
                <a:gd name="T23" fmla="*/ 0 h 148"/>
                <a:gd name="T24" fmla="*/ 82 w 128"/>
                <a:gd name="T25" fmla="*/ 2 h 148"/>
                <a:gd name="T26" fmla="*/ 104 w 128"/>
                <a:gd name="T27" fmla="*/ 10 h 148"/>
                <a:gd name="T28" fmla="*/ 118 w 128"/>
                <a:gd name="T29" fmla="*/ 28 h 148"/>
                <a:gd name="T30" fmla="*/ 126 w 128"/>
                <a:gd name="T31" fmla="*/ 56 h 148"/>
                <a:gd name="T32" fmla="*/ 128 w 128"/>
                <a:gd name="T33" fmla="*/ 76 h 148"/>
                <a:gd name="T34" fmla="*/ 38 w 128"/>
                <a:gd name="T35" fmla="*/ 76 h 148"/>
                <a:gd name="T36" fmla="*/ 42 w 128"/>
                <a:gd name="T37" fmla="*/ 100 h 148"/>
                <a:gd name="T38" fmla="*/ 52 w 128"/>
                <a:gd name="T39" fmla="*/ 116 h 148"/>
                <a:gd name="T40" fmla="*/ 58 w 128"/>
                <a:gd name="T41" fmla="*/ 122 h 148"/>
                <a:gd name="T42" fmla="*/ 76 w 128"/>
                <a:gd name="T43" fmla="*/ 128 h 148"/>
                <a:gd name="T44" fmla="*/ 88 w 128"/>
                <a:gd name="T45" fmla="*/ 130 h 148"/>
                <a:gd name="T46" fmla="*/ 128 w 128"/>
                <a:gd name="T47" fmla="*/ 120 h 148"/>
                <a:gd name="T48" fmla="*/ 40 w 128"/>
                <a:gd name="T49" fmla="*/ 64 h 148"/>
                <a:gd name="T50" fmla="*/ 90 w 128"/>
                <a:gd name="T51" fmla="*/ 60 h 148"/>
                <a:gd name="T52" fmla="*/ 88 w 128"/>
                <a:gd name="T53" fmla="*/ 38 h 148"/>
                <a:gd name="T54" fmla="*/ 84 w 128"/>
                <a:gd name="T55" fmla="*/ 22 h 148"/>
                <a:gd name="T56" fmla="*/ 78 w 128"/>
                <a:gd name="T57" fmla="*/ 16 h 148"/>
                <a:gd name="T58" fmla="*/ 66 w 128"/>
                <a:gd name="T59" fmla="*/ 12 h 148"/>
                <a:gd name="T60" fmla="*/ 60 w 128"/>
                <a:gd name="T61" fmla="*/ 14 h 148"/>
                <a:gd name="T62" fmla="*/ 50 w 128"/>
                <a:gd name="T63" fmla="*/ 20 h 148"/>
                <a:gd name="T64" fmla="*/ 46 w 128"/>
                <a:gd name="T65" fmla="*/ 26 h 148"/>
                <a:gd name="T66" fmla="*/ 42 w 128"/>
                <a:gd name="T67" fmla="*/ 42 h 148"/>
                <a:gd name="T68" fmla="*/ 40 w 128"/>
                <a:gd name="T69" fmla="*/ 6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48">
                  <a:moveTo>
                    <a:pt x="128" y="140"/>
                  </a:moveTo>
                  <a:lnTo>
                    <a:pt x="128" y="140"/>
                  </a:lnTo>
                  <a:lnTo>
                    <a:pt x="102" y="146"/>
                  </a:lnTo>
                  <a:lnTo>
                    <a:pt x="78" y="148"/>
                  </a:lnTo>
                  <a:lnTo>
                    <a:pt x="78" y="148"/>
                  </a:lnTo>
                  <a:lnTo>
                    <a:pt x="60" y="148"/>
                  </a:lnTo>
                  <a:lnTo>
                    <a:pt x="46" y="144"/>
                  </a:lnTo>
                  <a:lnTo>
                    <a:pt x="32" y="138"/>
                  </a:lnTo>
                  <a:lnTo>
                    <a:pt x="20" y="128"/>
                  </a:lnTo>
                  <a:lnTo>
                    <a:pt x="20" y="128"/>
                  </a:lnTo>
                  <a:lnTo>
                    <a:pt x="12" y="118"/>
                  </a:lnTo>
                  <a:lnTo>
                    <a:pt x="4" y="104"/>
                  </a:lnTo>
                  <a:lnTo>
                    <a:pt x="0" y="90"/>
                  </a:lnTo>
                  <a:lnTo>
                    <a:pt x="0" y="72"/>
                  </a:lnTo>
                  <a:lnTo>
                    <a:pt x="0" y="72"/>
                  </a:lnTo>
                  <a:lnTo>
                    <a:pt x="0" y="58"/>
                  </a:lnTo>
                  <a:lnTo>
                    <a:pt x="4" y="44"/>
                  </a:lnTo>
                  <a:lnTo>
                    <a:pt x="10" y="32"/>
                  </a:lnTo>
                  <a:lnTo>
                    <a:pt x="18" y="20"/>
                  </a:lnTo>
                  <a:lnTo>
                    <a:pt x="18" y="20"/>
                  </a:lnTo>
                  <a:lnTo>
                    <a:pt x="28" y="12"/>
                  </a:lnTo>
                  <a:lnTo>
                    <a:pt x="40" y="6"/>
                  </a:lnTo>
                  <a:lnTo>
                    <a:pt x="54" y="2"/>
                  </a:lnTo>
                  <a:lnTo>
                    <a:pt x="68" y="0"/>
                  </a:lnTo>
                  <a:lnTo>
                    <a:pt x="68" y="0"/>
                  </a:lnTo>
                  <a:lnTo>
                    <a:pt x="82" y="2"/>
                  </a:lnTo>
                  <a:lnTo>
                    <a:pt x="94" y="4"/>
                  </a:lnTo>
                  <a:lnTo>
                    <a:pt x="104" y="10"/>
                  </a:lnTo>
                  <a:lnTo>
                    <a:pt x="112" y="18"/>
                  </a:lnTo>
                  <a:lnTo>
                    <a:pt x="118" y="28"/>
                  </a:lnTo>
                  <a:lnTo>
                    <a:pt x="124" y="42"/>
                  </a:lnTo>
                  <a:lnTo>
                    <a:pt x="126" y="56"/>
                  </a:lnTo>
                  <a:lnTo>
                    <a:pt x="128" y="72"/>
                  </a:lnTo>
                  <a:lnTo>
                    <a:pt x="128" y="76"/>
                  </a:lnTo>
                  <a:lnTo>
                    <a:pt x="38" y="76"/>
                  </a:lnTo>
                  <a:lnTo>
                    <a:pt x="38" y="76"/>
                  </a:lnTo>
                  <a:lnTo>
                    <a:pt x="40" y="88"/>
                  </a:lnTo>
                  <a:lnTo>
                    <a:pt x="42" y="100"/>
                  </a:lnTo>
                  <a:lnTo>
                    <a:pt x="46" y="108"/>
                  </a:lnTo>
                  <a:lnTo>
                    <a:pt x="52" y="116"/>
                  </a:lnTo>
                  <a:lnTo>
                    <a:pt x="52" y="116"/>
                  </a:lnTo>
                  <a:lnTo>
                    <a:pt x="58" y="122"/>
                  </a:lnTo>
                  <a:lnTo>
                    <a:pt x="66" y="126"/>
                  </a:lnTo>
                  <a:lnTo>
                    <a:pt x="76" y="128"/>
                  </a:lnTo>
                  <a:lnTo>
                    <a:pt x="88" y="130"/>
                  </a:lnTo>
                  <a:lnTo>
                    <a:pt x="88" y="130"/>
                  </a:lnTo>
                  <a:lnTo>
                    <a:pt x="106" y="128"/>
                  </a:lnTo>
                  <a:lnTo>
                    <a:pt x="128" y="120"/>
                  </a:lnTo>
                  <a:lnTo>
                    <a:pt x="128" y="140"/>
                  </a:lnTo>
                  <a:close/>
                  <a:moveTo>
                    <a:pt x="40" y="64"/>
                  </a:moveTo>
                  <a:lnTo>
                    <a:pt x="90" y="64"/>
                  </a:lnTo>
                  <a:lnTo>
                    <a:pt x="90" y="60"/>
                  </a:lnTo>
                  <a:lnTo>
                    <a:pt x="90" y="60"/>
                  </a:lnTo>
                  <a:lnTo>
                    <a:pt x="88" y="38"/>
                  </a:lnTo>
                  <a:lnTo>
                    <a:pt x="84" y="22"/>
                  </a:lnTo>
                  <a:lnTo>
                    <a:pt x="84" y="22"/>
                  </a:lnTo>
                  <a:lnTo>
                    <a:pt x="82" y="18"/>
                  </a:lnTo>
                  <a:lnTo>
                    <a:pt x="78" y="16"/>
                  </a:lnTo>
                  <a:lnTo>
                    <a:pt x="72" y="14"/>
                  </a:lnTo>
                  <a:lnTo>
                    <a:pt x="66" y="12"/>
                  </a:lnTo>
                  <a:lnTo>
                    <a:pt x="66" y="12"/>
                  </a:lnTo>
                  <a:lnTo>
                    <a:pt x="60" y="14"/>
                  </a:lnTo>
                  <a:lnTo>
                    <a:pt x="54" y="16"/>
                  </a:lnTo>
                  <a:lnTo>
                    <a:pt x="50" y="20"/>
                  </a:lnTo>
                  <a:lnTo>
                    <a:pt x="46" y="26"/>
                  </a:lnTo>
                  <a:lnTo>
                    <a:pt x="46" y="26"/>
                  </a:lnTo>
                  <a:lnTo>
                    <a:pt x="44" y="32"/>
                  </a:lnTo>
                  <a:lnTo>
                    <a:pt x="42" y="42"/>
                  </a:lnTo>
                  <a:lnTo>
                    <a:pt x="40" y="64"/>
                  </a:lnTo>
                  <a:lnTo>
                    <a:pt x="4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38"/>
            <p:cNvSpPr>
              <a:spLocks/>
            </p:cNvSpPr>
            <p:nvPr/>
          </p:nvSpPr>
          <p:spPr bwMode="auto">
            <a:xfrm>
              <a:off x="5395" y="2007"/>
              <a:ext cx="112" cy="146"/>
            </a:xfrm>
            <a:custGeom>
              <a:avLst/>
              <a:gdLst>
                <a:gd name="T0" fmla="*/ 58 w 112"/>
                <a:gd name="T1" fmla="*/ 44 h 146"/>
                <a:gd name="T2" fmla="*/ 58 w 112"/>
                <a:gd name="T3" fmla="*/ 108 h 146"/>
                <a:gd name="T4" fmla="*/ 58 w 112"/>
                <a:gd name="T5" fmla="*/ 108 h 146"/>
                <a:gd name="T6" fmla="*/ 60 w 112"/>
                <a:gd name="T7" fmla="*/ 122 h 146"/>
                <a:gd name="T8" fmla="*/ 62 w 112"/>
                <a:gd name="T9" fmla="*/ 128 h 146"/>
                <a:gd name="T10" fmla="*/ 62 w 112"/>
                <a:gd name="T11" fmla="*/ 128 h 146"/>
                <a:gd name="T12" fmla="*/ 68 w 112"/>
                <a:gd name="T13" fmla="*/ 132 h 146"/>
                <a:gd name="T14" fmla="*/ 80 w 112"/>
                <a:gd name="T15" fmla="*/ 134 h 146"/>
                <a:gd name="T16" fmla="*/ 82 w 112"/>
                <a:gd name="T17" fmla="*/ 134 h 146"/>
                <a:gd name="T18" fmla="*/ 82 w 112"/>
                <a:gd name="T19" fmla="*/ 146 h 146"/>
                <a:gd name="T20" fmla="*/ 0 w 112"/>
                <a:gd name="T21" fmla="*/ 146 h 146"/>
                <a:gd name="T22" fmla="*/ 0 w 112"/>
                <a:gd name="T23" fmla="*/ 134 h 146"/>
                <a:gd name="T24" fmla="*/ 2 w 112"/>
                <a:gd name="T25" fmla="*/ 134 h 146"/>
                <a:gd name="T26" fmla="*/ 2 w 112"/>
                <a:gd name="T27" fmla="*/ 134 h 146"/>
                <a:gd name="T28" fmla="*/ 12 w 112"/>
                <a:gd name="T29" fmla="*/ 132 h 146"/>
                <a:gd name="T30" fmla="*/ 18 w 112"/>
                <a:gd name="T31" fmla="*/ 128 h 146"/>
                <a:gd name="T32" fmla="*/ 18 w 112"/>
                <a:gd name="T33" fmla="*/ 128 h 146"/>
                <a:gd name="T34" fmla="*/ 20 w 112"/>
                <a:gd name="T35" fmla="*/ 122 h 146"/>
                <a:gd name="T36" fmla="*/ 20 w 112"/>
                <a:gd name="T37" fmla="*/ 108 h 146"/>
                <a:gd name="T38" fmla="*/ 20 w 112"/>
                <a:gd name="T39" fmla="*/ 42 h 146"/>
                <a:gd name="T40" fmla="*/ 20 w 112"/>
                <a:gd name="T41" fmla="*/ 42 h 146"/>
                <a:gd name="T42" fmla="*/ 20 w 112"/>
                <a:gd name="T43" fmla="*/ 28 h 146"/>
                <a:gd name="T44" fmla="*/ 18 w 112"/>
                <a:gd name="T45" fmla="*/ 20 h 146"/>
                <a:gd name="T46" fmla="*/ 18 w 112"/>
                <a:gd name="T47" fmla="*/ 20 h 146"/>
                <a:gd name="T48" fmla="*/ 12 w 112"/>
                <a:gd name="T49" fmla="*/ 18 h 146"/>
                <a:gd name="T50" fmla="*/ 2 w 112"/>
                <a:gd name="T51" fmla="*/ 16 h 146"/>
                <a:gd name="T52" fmla="*/ 0 w 112"/>
                <a:gd name="T53" fmla="*/ 16 h 146"/>
                <a:gd name="T54" fmla="*/ 0 w 112"/>
                <a:gd name="T55" fmla="*/ 4 h 146"/>
                <a:gd name="T56" fmla="*/ 58 w 112"/>
                <a:gd name="T57" fmla="*/ 4 h 146"/>
                <a:gd name="T58" fmla="*/ 58 w 112"/>
                <a:gd name="T59" fmla="*/ 30 h 146"/>
                <a:gd name="T60" fmla="*/ 58 w 112"/>
                <a:gd name="T61" fmla="*/ 30 h 146"/>
                <a:gd name="T62" fmla="*/ 68 w 112"/>
                <a:gd name="T63" fmla="*/ 18 h 146"/>
                <a:gd name="T64" fmla="*/ 78 w 112"/>
                <a:gd name="T65" fmla="*/ 8 h 146"/>
                <a:gd name="T66" fmla="*/ 90 w 112"/>
                <a:gd name="T67" fmla="*/ 2 h 146"/>
                <a:gd name="T68" fmla="*/ 104 w 112"/>
                <a:gd name="T69" fmla="*/ 0 h 146"/>
                <a:gd name="T70" fmla="*/ 104 w 112"/>
                <a:gd name="T71" fmla="*/ 0 h 146"/>
                <a:gd name="T72" fmla="*/ 112 w 112"/>
                <a:gd name="T73" fmla="*/ 2 h 146"/>
                <a:gd name="T74" fmla="*/ 112 w 112"/>
                <a:gd name="T75" fmla="*/ 46 h 146"/>
                <a:gd name="T76" fmla="*/ 94 w 112"/>
                <a:gd name="T77" fmla="*/ 46 h 146"/>
                <a:gd name="T78" fmla="*/ 94 w 112"/>
                <a:gd name="T79" fmla="*/ 44 h 146"/>
                <a:gd name="T80" fmla="*/ 94 w 112"/>
                <a:gd name="T81" fmla="*/ 44 h 146"/>
                <a:gd name="T82" fmla="*/ 92 w 112"/>
                <a:gd name="T83" fmla="*/ 28 h 146"/>
                <a:gd name="T84" fmla="*/ 92 w 112"/>
                <a:gd name="T85" fmla="*/ 28 h 146"/>
                <a:gd name="T86" fmla="*/ 90 w 112"/>
                <a:gd name="T87" fmla="*/ 26 h 146"/>
                <a:gd name="T88" fmla="*/ 86 w 112"/>
                <a:gd name="T89" fmla="*/ 26 h 146"/>
                <a:gd name="T90" fmla="*/ 86 w 112"/>
                <a:gd name="T91" fmla="*/ 26 h 146"/>
                <a:gd name="T92" fmla="*/ 78 w 112"/>
                <a:gd name="T93" fmla="*/ 28 h 146"/>
                <a:gd name="T94" fmla="*/ 70 w 112"/>
                <a:gd name="T95" fmla="*/ 30 h 146"/>
                <a:gd name="T96" fmla="*/ 64 w 112"/>
                <a:gd name="T97" fmla="*/ 36 h 146"/>
                <a:gd name="T98" fmla="*/ 58 w 112"/>
                <a:gd name="T99" fmla="*/ 44 h 146"/>
                <a:gd name="T100" fmla="*/ 58 w 112"/>
                <a:gd name="T101" fmla="*/ 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2" h="146">
                  <a:moveTo>
                    <a:pt x="58" y="44"/>
                  </a:moveTo>
                  <a:lnTo>
                    <a:pt x="58" y="108"/>
                  </a:lnTo>
                  <a:lnTo>
                    <a:pt x="58" y="108"/>
                  </a:lnTo>
                  <a:lnTo>
                    <a:pt x="60" y="122"/>
                  </a:lnTo>
                  <a:lnTo>
                    <a:pt x="62" y="128"/>
                  </a:lnTo>
                  <a:lnTo>
                    <a:pt x="62" y="128"/>
                  </a:lnTo>
                  <a:lnTo>
                    <a:pt x="68" y="132"/>
                  </a:lnTo>
                  <a:lnTo>
                    <a:pt x="80" y="134"/>
                  </a:lnTo>
                  <a:lnTo>
                    <a:pt x="82" y="134"/>
                  </a:lnTo>
                  <a:lnTo>
                    <a:pt x="82" y="146"/>
                  </a:lnTo>
                  <a:lnTo>
                    <a:pt x="0" y="146"/>
                  </a:lnTo>
                  <a:lnTo>
                    <a:pt x="0" y="134"/>
                  </a:lnTo>
                  <a:lnTo>
                    <a:pt x="2" y="134"/>
                  </a:lnTo>
                  <a:lnTo>
                    <a:pt x="2" y="134"/>
                  </a:lnTo>
                  <a:lnTo>
                    <a:pt x="12" y="132"/>
                  </a:lnTo>
                  <a:lnTo>
                    <a:pt x="18" y="128"/>
                  </a:lnTo>
                  <a:lnTo>
                    <a:pt x="18" y="128"/>
                  </a:lnTo>
                  <a:lnTo>
                    <a:pt x="20" y="122"/>
                  </a:lnTo>
                  <a:lnTo>
                    <a:pt x="20" y="108"/>
                  </a:lnTo>
                  <a:lnTo>
                    <a:pt x="20" y="42"/>
                  </a:lnTo>
                  <a:lnTo>
                    <a:pt x="20" y="42"/>
                  </a:lnTo>
                  <a:lnTo>
                    <a:pt x="20" y="28"/>
                  </a:lnTo>
                  <a:lnTo>
                    <a:pt x="18" y="20"/>
                  </a:lnTo>
                  <a:lnTo>
                    <a:pt x="18" y="20"/>
                  </a:lnTo>
                  <a:lnTo>
                    <a:pt x="12" y="18"/>
                  </a:lnTo>
                  <a:lnTo>
                    <a:pt x="2" y="16"/>
                  </a:lnTo>
                  <a:lnTo>
                    <a:pt x="0" y="16"/>
                  </a:lnTo>
                  <a:lnTo>
                    <a:pt x="0" y="4"/>
                  </a:lnTo>
                  <a:lnTo>
                    <a:pt x="58" y="4"/>
                  </a:lnTo>
                  <a:lnTo>
                    <a:pt x="58" y="30"/>
                  </a:lnTo>
                  <a:lnTo>
                    <a:pt x="58" y="30"/>
                  </a:lnTo>
                  <a:lnTo>
                    <a:pt x="68" y="18"/>
                  </a:lnTo>
                  <a:lnTo>
                    <a:pt x="78" y="8"/>
                  </a:lnTo>
                  <a:lnTo>
                    <a:pt x="90" y="2"/>
                  </a:lnTo>
                  <a:lnTo>
                    <a:pt x="104" y="0"/>
                  </a:lnTo>
                  <a:lnTo>
                    <a:pt x="104" y="0"/>
                  </a:lnTo>
                  <a:lnTo>
                    <a:pt x="112" y="2"/>
                  </a:lnTo>
                  <a:lnTo>
                    <a:pt x="112" y="46"/>
                  </a:lnTo>
                  <a:lnTo>
                    <a:pt x="94" y="46"/>
                  </a:lnTo>
                  <a:lnTo>
                    <a:pt x="94" y="44"/>
                  </a:lnTo>
                  <a:lnTo>
                    <a:pt x="94" y="44"/>
                  </a:lnTo>
                  <a:lnTo>
                    <a:pt x="92" y="28"/>
                  </a:lnTo>
                  <a:lnTo>
                    <a:pt x="92" y="28"/>
                  </a:lnTo>
                  <a:lnTo>
                    <a:pt x="90" y="26"/>
                  </a:lnTo>
                  <a:lnTo>
                    <a:pt x="86" y="26"/>
                  </a:lnTo>
                  <a:lnTo>
                    <a:pt x="86" y="26"/>
                  </a:lnTo>
                  <a:lnTo>
                    <a:pt x="78" y="28"/>
                  </a:lnTo>
                  <a:lnTo>
                    <a:pt x="70" y="30"/>
                  </a:lnTo>
                  <a:lnTo>
                    <a:pt x="64" y="36"/>
                  </a:lnTo>
                  <a:lnTo>
                    <a:pt x="58" y="44"/>
                  </a:lnTo>
                  <a:lnTo>
                    <a:pt x="58"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39"/>
            <p:cNvSpPr>
              <a:spLocks/>
            </p:cNvSpPr>
            <p:nvPr/>
          </p:nvSpPr>
          <p:spPr bwMode="auto">
            <a:xfrm>
              <a:off x="5525" y="2007"/>
              <a:ext cx="114" cy="148"/>
            </a:xfrm>
            <a:custGeom>
              <a:avLst/>
              <a:gdLst>
                <a:gd name="T0" fmla="*/ 0 w 114"/>
                <a:gd name="T1" fmla="*/ 102 h 148"/>
                <a:gd name="T2" fmla="*/ 18 w 114"/>
                <a:gd name="T3" fmla="*/ 104 h 148"/>
                <a:gd name="T4" fmla="*/ 18 w 114"/>
                <a:gd name="T5" fmla="*/ 118 h 148"/>
                <a:gd name="T6" fmla="*/ 22 w 114"/>
                <a:gd name="T7" fmla="*/ 126 h 148"/>
                <a:gd name="T8" fmla="*/ 34 w 114"/>
                <a:gd name="T9" fmla="*/ 134 h 148"/>
                <a:gd name="T10" fmla="*/ 52 w 114"/>
                <a:gd name="T11" fmla="*/ 136 h 148"/>
                <a:gd name="T12" fmla="*/ 62 w 114"/>
                <a:gd name="T13" fmla="*/ 134 h 148"/>
                <a:gd name="T14" fmla="*/ 70 w 114"/>
                <a:gd name="T15" fmla="*/ 130 h 148"/>
                <a:gd name="T16" fmla="*/ 76 w 114"/>
                <a:gd name="T17" fmla="*/ 114 h 148"/>
                <a:gd name="T18" fmla="*/ 74 w 114"/>
                <a:gd name="T19" fmla="*/ 108 h 148"/>
                <a:gd name="T20" fmla="*/ 62 w 114"/>
                <a:gd name="T21" fmla="*/ 96 h 148"/>
                <a:gd name="T22" fmla="*/ 40 w 114"/>
                <a:gd name="T23" fmla="*/ 86 h 148"/>
                <a:gd name="T24" fmla="*/ 22 w 114"/>
                <a:gd name="T25" fmla="*/ 78 h 148"/>
                <a:gd name="T26" fmla="*/ 6 w 114"/>
                <a:gd name="T27" fmla="*/ 62 h 148"/>
                <a:gd name="T28" fmla="*/ 0 w 114"/>
                <a:gd name="T29" fmla="*/ 50 h 148"/>
                <a:gd name="T30" fmla="*/ 0 w 114"/>
                <a:gd name="T31" fmla="*/ 42 h 148"/>
                <a:gd name="T32" fmla="*/ 4 w 114"/>
                <a:gd name="T33" fmla="*/ 26 h 148"/>
                <a:gd name="T34" fmla="*/ 16 w 114"/>
                <a:gd name="T35" fmla="*/ 12 h 148"/>
                <a:gd name="T36" fmla="*/ 24 w 114"/>
                <a:gd name="T37" fmla="*/ 6 h 148"/>
                <a:gd name="T38" fmla="*/ 46 w 114"/>
                <a:gd name="T39" fmla="*/ 2 h 148"/>
                <a:gd name="T40" fmla="*/ 58 w 114"/>
                <a:gd name="T41" fmla="*/ 0 h 148"/>
                <a:gd name="T42" fmla="*/ 102 w 114"/>
                <a:gd name="T43" fmla="*/ 8 h 148"/>
                <a:gd name="T44" fmla="*/ 84 w 114"/>
                <a:gd name="T45" fmla="*/ 42 h 148"/>
                <a:gd name="T46" fmla="*/ 84 w 114"/>
                <a:gd name="T47" fmla="*/ 32 h 148"/>
                <a:gd name="T48" fmla="*/ 82 w 114"/>
                <a:gd name="T49" fmla="*/ 24 h 148"/>
                <a:gd name="T50" fmla="*/ 70 w 114"/>
                <a:gd name="T51" fmla="*/ 14 h 148"/>
                <a:gd name="T52" fmla="*/ 60 w 114"/>
                <a:gd name="T53" fmla="*/ 12 h 148"/>
                <a:gd name="T54" fmla="*/ 44 w 114"/>
                <a:gd name="T55" fmla="*/ 18 h 148"/>
                <a:gd name="T56" fmla="*/ 38 w 114"/>
                <a:gd name="T57" fmla="*/ 26 h 148"/>
                <a:gd name="T58" fmla="*/ 36 w 114"/>
                <a:gd name="T59" fmla="*/ 36 h 148"/>
                <a:gd name="T60" fmla="*/ 42 w 114"/>
                <a:gd name="T61" fmla="*/ 48 h 148"/>
                <a:gd name="T62" fmla="*/ 50 w 114"/>
                <a:gd name="T63" fmla="*/ 52 h 148"/>
                <a:gd name="T64" fmla="*/ 74 w 114"/>
                <a:gd name="T65" fmla="*/ 62 h 148"/>
                <a:gd name="T66" fmla="*/ 92 w 114"/>
                <a:gd name="T67" fmla="*/ 72 h 148"/>
                <a:gd name="T68" fmla="*/ 108 w 114"/>
                <a:gd name="T69" fmla="*/ 86 h 148"/>
                <a:gd name="T70" fmla="*/ 114 w 114"/>
                <a:gd name="T71" fmla="*/ 98 h 148"/>
                <a:gd name="T72" fmla="*/ 114 w 114"/>
                <a:gd name="T73" fmla="*/ 104 h 148"/>
                <a:gd name="T74" fmla="*/ 110 w 114"/>
                <a:gd name="T75" fmla="*/ 122 h 148"/>
                <a:gd name="T76" fmla="*/ 98 w 114"/>
                <a:gd name="T77" fmla="*/ 136 h 148"/>
                <a:gd name="T78" fmla="*/ 88 w 114"/>
                <a:gd name="T79" fmla="*/ 142 h 148"/>
                <a:gd name="T80" fmla="*/ 68 w 114"/>
                <a:gd name="T81" fmla="*/ 148 h 148"/>
                <a:gd name="T82" fmla="*/ 54 w 114"/>
                <a:gd name="T83" fmla="*/ 148 h 148"/>
                <a:gd name="T84" fmla="*/ 26 w 114"/>
                <a:gd name="T85" fmla="*/ 146 h 148"/>
                <a:gd name="T86" fmla="*/ 0 w 114"/>
                <a:gd name="T87"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4" h="148">
                  <a:moveTo>
                    <a:pt x="0" y="138"/>
                  </a:moveTo>
                  <a:lnTo>
                    <a:pt x="0" y="102"/>
                  </a:lnTo>
                  <a:lnTo>
                    <a:pt x="18" y="102"/>
                  </a:lnTo>
                  <a:lnTo>
                    <a:pt x="18" y="104"/>
                  </a:lnTo>
                  <a:lnTo>
                    <a:pt x="18" y="104"/>
                  </a:lnTo>
                  <a:lnTo>
                    <a:pt x="18" y="118"/>
                  </a:lnTo>
                  <a:lnTo>
                    <a:pt x="22" y="126"/>
                  </a:lnTo>
                  <a:lnTo>
                    <a:pt x="22" y="126"/>
                  </a:lnTo>
                  <a:lnTo>
                    <a:pt x="28" y="130"/>
                  </a:lnTo>
                  <a:lnTo>
                    <a:pt x="34" y="134"/>
                  </a:lnTo>
                  <a:lnTo>
                    <a:pt x="44" y="136"/>
                  </a:lnTo>
                  <a:lnTo>
                    <a:pt x="52" y="136"/>
                  </a:lnTo>
                  <a:lnTo>
                    <a:pt x="52" y="136"/>
                  </a:lnTo>
                  <a:lnTo>
                    <a:pt x="62" y="134"/>
                  </a:lnTo>
                  <a:lnTo>
                    <a:pt x="70" y="130"/>
                  </a:lnTo>
                  <a:lnTo>
                    <a:pt x="70" y="130"/>
                  </a:lnTo>
                  <a:lnTo>
                    <a:pt x="74" y="124"/>
                  </a:lnTo>
                  <a:lnTo>
                    <a:pt x="76" y="114"/>
                  </a:lnTo>
                  <a:lnTo>
                    <a:pt x="76" y="114"/>
                  </a:lnTo>
                  <a:lnTo>
                    <a:pt x="74" y="108"/>
                  </a:lnTo>
                  <a:lnTo>
                    <a:pt x="70" y="102"/>
                  </a:lnTo>
                  <a:lnTo>
                    <a:pt x="62" y="96"/>
                  </a:lnTo>
                  <a:lnTo>
                    <a:pt x="52" y="90"/>
                  </a:lnTo>
                  <a:lnTo>
                    <a:pt x="40" y="86"/>
                  </a:lnTo>
                  <a:lnTo>
                    <a:pt x="40" y="86"/>
                  </a:lnTo>
                  <a:lnTo>
                    <a:pt x="22" y="78"/>
                  </a:lnTo>
                  <a:lnTo>
                    <a:pt x="10" y="68"/>
                  </a:lnTo>
                  <a:lnTo>
                    <a:pt x="6" y="62"/>
                  </a:lnTo>
                  <a:lnTo>
                    <a:pt x="2" y="56"/>
                  </a:lnTo>
                  <a:lnTo>
                    <a:pt x="0" y="50"/>
                  </a:lnTo>
                  <a:lnTo>
                    <a:pt x="0" y="42"/>
                  </a:lnTo>
                  <a:lnTo>
                    <a:pt x="0" y="42"/>
                  </a:lnTo>
                  <a:lnTo>
                    <a:pt x="0" y="34"/>
                  </a:lnTo>
                  <a:lnTo>
                    <a:pt x="4" y="26"/>
                  </a:lnTo>
                  <a:lnTo>
                    <a:pt x="8" y="18"/>
                  </a:lnTo>
                  <a:lnTo>
                    <a:pt x="16" y="12"/>
                  </a:lnTo>
                  <a:lnTo>
                    <a:pt x="16" y="12"/>
                  </a:lnTo>
                  <a:lnTo>
                    <a:pt x="24" y="6"/>
                  </a:lnTo>
                  <a:lnTo>
                    <a:pt x="34" y="4"/>
                  </a:lnTo>
                  <a:lnTo>
                    <a:pt x="46" y="2"/>
                  </a:lnTo>
                  <a:lnTo>
                    <a:pt x="58" y="0"/>
                  </a:lnTo>
                  <a:lnTo>
                    <a:pt x="58" y="0"/>
                  </a:lnTo>
                  <a:lnTo>
                    <a:pt x="80" y="2"/>
                  </a:lnTo>
                  <a:lnTo>
                    <a:pt x="102" y="8"/>
                  </a:lnTo>
                  <a:lnTo>
                    <a:pt x="102" y="42"/>
                  </a:lnTo>
                  <a:lnTo>
                    <a:pt x="84" y="42"/>
                  </a:lnTo>
                  <a:lnTo>
                    <a:pt x="84" y="38"/>
                  </a:lnTo>
                  <a:lnTo>
                    <a:pt x="84" y="32"/>
                  </a:lnTo>
                  <a:lnTo>
                    <a:pt x="84" y="32"/>
                  </a:lnTo>
                  <a:lnTo>
                    <a:pt x="82" y="24"/>
                  </a:lnTo>
                  <a:lnTo>
                    <a:pt x="78" y="18"/>
                  </a:lnTo>
                  <a:lnTo>
                    <a:pt x="70" y="14"/>
                  </a:lnTo>
                  <a:lnTo>
                    <a:pt x="60" y="12"/>
                  </a:lnTo>
                  <a:lnTo>
                    <a:pt x="60" y="12"/>
                  </a:lnTo>
                  <a:lnTo>
                    <a:pt x="52" y="14"/>
                  </a:lnTo>
                  <a:lnTo>
                    <a:pt x="44" y="18"/>
                  </a:lnTo>
                  <a:lnTo>
                    <a:pt x="44" y="18"/>
                  </a:lnTo>
                  <a:lnTo>
                    <a:pt x="38" y="26"/>
                  </a:lnTo>
                  <a:lnTo>
                    <a:pt x="36" y="36"/>
                  </a:lnTo>
                  <a:lnTo>
                    <a:pt x="36" y="36"/>
                  </a:lnTo>
                  <a:lnTo>
                    <a:pt x="38" y="42"/>
                  </a:lnTo>
                  <a:lnTo>
                    <a:pt x="42" y="48"/>
                  </a:lnTo>
                  <a:lnTo>
                    <a:pt x="42" y="48"/>
                  </a:lnTo>
                  <a:lnTo>
                    <a:pt x="50" y="52"/>
                  </a:lnTo>
                  <a:lnTo>
                    <a:pt x="62" y="58"/>
                  </a:lnTo>
                  <a:lnTo>
                    <a:pt x="74" y="62"/>
                  </a:lnTo>
                  <a:lnTo>
                    <a:pt x="74" y="62"/>
                  </a:lnTo>
                  <a:lnTo>
                    <a:pt x="92" y="72"/>
                  </a:lnTo>
                  <a:lnTo>
                    <a:pt x="104" y="80"/>
                  </a:lnTo>
                  <a:lnTo>
                    <a:pt x="108" y="86"/>
                  </a:lnTo>
                  <a:lnTo>
                    <a:pt x="112" y="92"/>
                  </a:lnTo>
                  <a:lnTo>
                    <a:pt x="114" y="98"/>
                  </a:lnTo>
                  <a:lnTo>
                    <a:pt x="114" y="104"/>
                  </a:lnTo>
                  <a:lnTo>
                    <a:pt x="114" y="104"/>
                  </a:lnTo>
                  <a:lnTo>
                    <a:pt x="114" y="114"/>
                  </a:lnTo>
                  <a:lnTo>
                    <a:pt x="110" y="122"/>
                  </a:lnTo>
                  <a:lnTo>
                    <a:pt x="104" y="130"/>
                  </a:lnTo>
                  <a:lnTo>
                    <a:pt x="98" y="136"/>
                  </a:lnTo>
                  <a:lnTo>
                    <a:pt x="98" y="136"/>
                  </a:lnTo>
                  <a:lnTo>
                    <a:pt x="88" y="142"/>
                  </a:lnTo>
                  <a:lnTo>
                    <a:pt x="78" y="146"/>
                  </a:lnTo>
                  <a:lnTo>
                    <a:pt x="68" y="148"/>
                  </a:lnTo>
                  <a:lnTo>
                    <a:pt x="54" y="148"/>
                  </a:lnTo>
                  <a:lnTo>
                    <a:pt x="54" y="148"/>
                  </a:lnTo>
                  <a:lnTo>
                    <a:pt x="40" y="148"/>
                  </a:lnTo>
                  <a:lnTo>
                    <a:pt x="26" y="146"/>
                  </a:lnTo>
                  <a:lnTo>
                    <a:pt x="12" y="144"/>
                  </a:lnTo>
                  <a:lnTo>
                    <a:pt x="0" y="138"/>
                  </a:lnTo>
                  <a:lnTo>
                    <a:pt x="0"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40"/>
            <p:cNvSpPr>
              <a:spLocks noEditPoints="1"/>
            </p:cNvSpPr>
            <p:nvPr/>
          </p:nvSpPr>
          <p:spPr bwMode="auto">
            <a:xfrm>
              <a:off x="5655" y="1949"/>
              <a:ext cx="80" cy="204"/>
            </a:xfrm>
            <a:custGeom>
              <a:avLst/>
              <a:gdLst>
                <a:gd name="T0" fmla="*/ 60 w 80"/>
                <a:gd name="T1" fmla="*/ 62 h 204"/>
                <a:gd name="T2" fmla="*/ 60 w 80"/>
                <a:gd name="T3" fmla="*/ 166 h 204"/>
                <a:gd name="T4" fmla="*/ 60 w 80"/>
                <a:gd name="T5" fmla="*/ 166 h 204"/>
                <a:gd name="T6" fmla="*/ 60 w 80"/>
                <a:gd name="T7" fmla="*/ 180 h 204"/>
                <a:gd name="T8" fmla="*/ 62 w 80"/>
                <a:gd name="T9" fmla="*/ 186 h 204"/>
                <a:gd name="T10" fmla="*/ 62 w 80"/>
                <a:gd name="T11" fmla="*/ 186 h 204"/>
                <a:gd name="T12" fmla="*/ 68 w 80"/>
                <a:gd name="T13" fmla="*/ 190 h 204"/>
                <a:gd name="T14" fmla="*/ 78 w 80"/>
                <a:gd name="T15" fmla="*/ 192 h 204"/>
                <a:gd name="T16" fmla="*/ 80 w 80"/>
                <a:gd name="T17" fmla="*/ 192 h 204"/>
                <a:gd name="T18" fmla="*/ 80 w 80"/>
                <a:gd name="T19" fmla="*/ 204 h 204"/>
                <a:gd name="T20" fmla="*/ 0 w 80"/>
                <a:gd name="T21" fmla="*/ 204 h 204"/>
                <a:gd name="T22" fmla="*/ 0 w 80"/>
                <a:gd name="T23" fmla="*/ 192 h 204"/>
                <a:gd name="T24" fmla="*/ 4 w 80"/>
                <a:gd name="T25" fmla="*/ 192 h 204"/>
                <a:gd name="T26" fmla="*/ 4 w 80"/>
                <a:gd name="T27" fmla="*/ 192 h 204"/>
                <a:gd name="T28" fmla="*/ 14 w 80"/>
                <a:gd name="T29" fmla="*/ 190 h 204"/>
                <a:gd name="T30" fmla="*/ 18 w 80"/>
                <a:gd name="T31" fmla="*/ 186 h 204"/>
                <a:gd name="T32" fmla="*/ 18 w 80"/>
                <a:gd name="T33" fmla="*/ 186 h 204"/>
                <a:gd name="T34" fmla="*/ 20 w 80"/>
                <a:gd name="T35" fmla="*/ 180 h 204"/>
                <a:gd name="T36" fmla="*/ 22 w 80"/>
                <a:gd name="T37" fmla="*/ 166 h 204"/>
                <a:gd name="T38" fmla="*/ 22 w 80"/>
                <a:gd name="T39" fmla="*/ 100 h 204"/>
                <a:gd name="T40" fmla="*/ 22 w 80"/>
                <a:gd name="T41" fmla="*/ 100 h 204"/>
                <a:gd name="T42" fmla="*/ 20 w 80"/>
                <a:gd name="T43" fmla="*/ 86 h 204"/>
                <a:gd name="T44" fmla="*/ 18 w 80"/>
                <a:gd name="T45" fmla="*/ 78 h 204"/>
                <a:gd name="T46" fmla="*/ 18 w 80"/>
                <a:gd name="T47" fmla="*/ 78 h 204"/>
                <a:gd name="T48" fmla="*/ 14 w 80"/>
                <a:gd name="T49" fmla="*/ 76 h 204"/>
                <a:gd name="T50" fmla="*/ 4 w 80"/>
                <a:gd name="T51" fmla="*/ 74 h 204"/>
                <a:gd name="T52" fmla="*/ 0 w 80"/>
                <a:gd name="T53" fmla="*/ 74 h 204"/>
                <a:gd name="T54" fmla="*/ 0 w 80"/>
                <a:gd name="T55" fmla="*/ 62 h 204"/>
                <a:gd name="T56" fmla="*/ 60 w 80"/>
                <a:gd name="T57" fmla="*/ 62 h 204"/>
                <a:gd name="T58" fmla="*/ 22 w 80"/>
                <a:gd name="T59" fmla="*/ 38 h 204"/>
                <a:gd name="T60" fmla="*/ 22 w 80"/>
                <a:gd name="T61" fmla="*/ 0 h 204"/>
                <a:gd name="T62" fmla="*/ 60 w 80"/>
                <a:gd name="T63" fmla="*/ 0 h 204"/>
                <a:gd name="T64" fmla="*/ 60 w 80"/>
                <a:gd name="T65" fmla="*/ 38 h 204"/>
                <a:gd name="T66" fmla="*/ 22 w 80"/>
                <a:gd name="T67" fmla="*/ 3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04">
                  <a:moveTo>
                    <a:pt x="60" y="62"/>
                  </a:moveTo>
                  <a:lnTo>
                    <a:pt x="60" y="166"/>
                  </a:lnTo>
                  <a:lnTo>
                    <a:pt x="60" y="166"/>
                  </a:lnTo>
                  <a:lnTo>
                    <a:pt x="60" y="180"/>
                  </a:lnTo>
                  <a:lnTo>
                    <a:pt x="62" y="186"/>
                  </a:lnTo>
                  <a:lnTo>
                    <a:pt x="62" y="186"/>
                  </a:lnTo>
                  <a:lnTo>
                    <a:pt x="68" y="190"/>
                  </a:lnTo>
                  <a:lnTo>
                    <a:pt x="78" y="192"/>
                  </a:lnTo>
                  <a:lnTo>
                    <a:pt x="80" y="192"/>
                  </a:lnTo>
                  <a:lnTo>
                    <a:pt x="80" y="204"/>
                  </a:lnTo>
                  <a:lnTo>
                    <a:pt x="0" y="204"/>
                  </a:lnTo>
                  <a:lnTo>
                    <a:pt x="0" y="192"/>
                  </a:lnTo>
                  <a:lnTo>
                    <a:pt x="4" y="192"/>
                  </a:lnTo>
                  <a:lnTo>
                    <a:pt x="4" y="192"/>
                  </a:lnTo>
                  <a:lnTo>
                    <a:pt x="14" y="190"/>
                  </a:lnTo>
                  <a:lnTo>
                    <a:pt x="18" y="186"/>
                  </a:lnTo>
                  <a:lnTo>
                    <a:pt x="18" y="186"/>
                  </a:lnTo>
                  <a:lnTo>
                    <a:pt x="20" y="180"/>
                  </a:lnTo>
                  <a:lnTo>
                    <a:pt x="22" y="166"/>
                  </a:lnTo>
                  <a:lnTo>
                    <a:pt x="22" y="100"/>
                  </a:lnTo>
                  <a:lnTo>
                    <a:pt x="22" y="100"/>
                  </a:lnTo>
                  <a:lnTo>
                    <a:pt x="20" y="86"/>
                  </a:lnTo>
                  <a:lnTo>
                    <a:pt x="18" y="78"/>
                  </a:lnTo>
                  <a:lnTo>
                    <a:pt x="18" y="78"/>
                  </a:lnTo>
                  <a:lnTo>
                    <a:pt x="14" y="76"/>
                  </a:lnTo>
                  <a:lnTo>
                    <a:pt x="4" y="74"/>
                  </a:lnTo>
                  <a:lnTo>
                    <a:pt x="0" y="74"/>
                  </a:lnTo>
                  <a:lnTo>
                    <a:pt x="0" y="62"/>
                  </a:lnTo>
                  <a:lnTo>
                    <a:pt x="60" y="62"/>
                  </a:lnTo>
                  <a:close/>
                  <a:moveTo>
                    <a:pt x="22" y="38"/>
                  </a:moveTo>
                  <a:lnTo>
                    <a:pt x="22" y="0"/>
                  </a:lnTo>
                  <a:lnTo>
                    <a:pt x="60" y="0"/>
                  </a:lnTo>
                  <a:lnTo>
                    <a:pt x="60" y="38"/>
                  </a:lnTo>
                  <a:lnTo>
                    <a:pt x="22"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41"/>
            <p:cNvSpPr>
              <a:spLocks/>
            </p:cNvSpPr>
            <p:nvPr/>
          </p:nvSpPr>
          <p:spPr bwMode="auto">
            <a:xfrm>
              <a:off x="5745" y="1981"/>
              <a:ext cx="252" cy="222"/>
            </a:xfrm>
            <a:custGeom>
              <a:avLst/>
              <a:gdLst>
                <a:gd name="T0" fmla="*/ 56 w 252"/>
                <a:gd name="T1" fmla="*/ 42 h 222"/>
                <a:gd name="T2" fmla="*/ 56 w 252"/>
                <a:gd name="T3" fmla="*/ 128 h 222"/>
                <a:gd name="T4" fmla="*/ 60 w 252"/>
                <a:gd name="T5" fmla="*/ 154 h 222"/>
                <a:gd name="T6" fmla="*/ 62 w 252"/>
                <a:gd name="T7" fmla="*/ 156 h 222"/>
                <a:gd name="T8" fmla="*/ 74 w 252"/>
                <a:gd name="T9" fmla="*/ 160 h 222"/>
                <a:gd name="T10" fmla="*/ 82 w 252"/>
                <a:gd name="T11" fmla="*/ 158 h 222"/>
                <a:gd name="T12" fmla="*/ 88 w 252"/>
                <a:gd name="T13" fmla="*/ 170 h 222"/>
                <a:gd name="T14" fmla="*/ 76 w 252"/>
                <a:gd name="T15" fmla="*/ 174 h 222"/>
                <a:gd name="T16" fmla="*/ 66 w 252"/>
                <a:gd name="T17" fmla="*/ 174 h 222"/>
                <a:gd name="T18" fmla="*/ 44 w 252"/>
                <a:gd name="T19" fmla="*/ 172 h 222"/>
                <a:gd name="T20" fmla="*/ 30 w 252"/>
                <a:gd name="T21" fmla="*/ 162 h 222"/>
                <a:gd name="T22" fmla="*/ 24 w 252"/>
                <a:gd name="T23" fmla="*/ 156 h 222"/>
                <a:gd name="T24" fmla="*/ 18 w 252"/>
                <a:gd name="T25" fmla="*/ 138 h 222"/>
                <a:gd name="T26" fmla="*/ 18 w 252"/>
                <a:gd name="T27" fmla="*/ 42 h 222"/>
                <a:gd name="T28" fmla="*/ 0 w 252"/>
                <a:gd name="T29" fmla="*/ 30 h 222"/>
                <a:gd name="T30" fmla="*/ 18 w 252"/>
                <a:gd name="T31" fmla="*/ 6 h 222"/>
                <a:gd name="T32" fmla="*/ 56 w 252"/>
                <a:gd name="T33" fmla="*/ 30 h 222"/>
                <a:gd name="T34" fmla="*/ 160 w 252"/>
                <a:gd name="T35" fmla="*/ 42 h 222"/>
                <a:gd name="T36" fmla="*/ 158 w 252"/>
                <a:gd name="T37" fmla="*/ 42 h 222"/>
                <a:gd name="T38" fmla="*/ 142 w 252"/>
                <a:gd name="T39" fmla="*/ 44 h 222"/>
                <a:gd name="T40" fmla="*/ 142 w 252"/>
                <a:gd name="T41" fmla="*/ 46 h 222"/>
                <a:gd name="T42" fmla="*/ 176 w 252"/>
                <a:gd name="T43" fmla="*/ 126 h 222"/>
                <a:gd name="T44" fmla="*/ 208 w 252"/>
                <a:gd name="T45" fmla="*/ 66 h 222"/>
                <a:gd name="T46" fmla="*/ 216 w 252"/>
                <a:gd name="T47" fmla="*/ 46 h 222"/>
                <a:gd name="T48" fmla="*/ 216 w 252"/>
                <a:gd name="T49" fmla="*/ 44 h 222"/>
                <a:gd name="T50" fmla="*/ 204 w 252"/>
                <a:gd name="T51" fmla="*/ 42 h 222"/>
                <a:gd name="T52" fmla="*/ 202 w 252"/>
                <a:gd name="T53" fmla="*/ 30 h 222"/>
                <a:gd name="T54" fmla="*/ 252 w 252"/>
                <a:gd name="T55" fmla="*/ 42 h 222"/>
                <a:gd name="T56" fmla="*/ 250 w 252"/>
                <a:gd name="T57" fmla="*/ 42 h 222"/>
                <a:gd name="T58" fmla="*/ 236 w 252"/>
                <a:gd name="T59" fmla="*/ 46 h 222"/>
                <a:gd name="T60" fmla="*/ 222 w 252"/>
                <a:gd name="T61" fmla="*/ 66 h 222"/>
                <a:gd name="T62" fmla="*/ 106 w 252"/>
                <a:gd name="T63" fmla="*/ 222 h 222"/>
                <a:gd name="T64" fmla="*/ 106 w 252"/>
                <a:gd name="T65" fmla="*/ 66 h 222"/>
                <a:gd name="T66" fmla="*/ 94 w 252"/>
                <a:gd name="T67" fmla="*/ 46 h 222"/>
                <a:gd name="T68" fmla="*/ 92 w 252"/>
                <a:gd name="T69" fmla="*/ 44 h 222"/>
                <a:gd name="T70" fmla="*/ 86 w 252"/>
                <a:gd name="T71" fmla="*/ 4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2" h="222">
                  <a:moveTo>
                    <a:pt x="86" y="42"/>
                  </a:moveTo>
                  <a:lnTo>
                    <a:pt x="56" y="42"/>
                  </a:lnTo>
                  <a:lnTo>
                    <a:pt x="56" y="128"/>
                  </a:lnTo>
                  <a:lnTo>
                    <a:pt x="56" y="128"/>
                  </a:lnTo>
                  <a:lnTo>
                    <a:pt x="56" y="144"/>
                  </a:lnTo>
                  <a:lnTo>
                    <a:pt x="60" y="154"/>
                  </a:lnTo>
                  <a:lnTo>
                    <a:pt x="60" y="154"/>
                  </a:lnTo>
                  <a:lnTo>
                    <a:pt x="62" y="156"/>
                  </a:lnTo>
                  <a:lnTo>
                    <a:pt x="64" y="158"/>
                  </a:lnTo>
                  <a:lnTo>
                    <a:pt x="74" y="160"/>
                  </a:lnTo>
                  <a:lnTo>
                    <a:pt x="74" y="160"/>
                  </a:lnTo>
                  <a:lnTo>
                    <a:pt x="82" y="158"/>
                  </a:lnTo>
                  <a:lnTo>
                    <a:pt x="88" y="156"/>
                  </a:lnTo>
                  <a:lnTo>
                    <a:pt x="88" y="170"/>
                  </a:lnTo>
                  <a:lnTo>
                    <a:pt x="88" y="170"/>
                  </a:lnTo>
                  <a:lnTo>
                    <a:pt x="76" y="174"/>
                  </a:lnTo>
                  <a:lnTo>
                    <a:pt x="66" y="174"/>
                  </a:lnTo>
                  <a:lnTo>
                    <a:pt x="66" y="174"/>
                  </a:lnTo>
                  <a:lnTo>
                    <a:pt x="54" y="174"/>
                  </a:lnTo>
                  <a:lnTo>
                    <a:pt x="44" y="172"/>
                  </a:lnTo>
                  <a:lnTo>
                    <a:pt x="36" y="168"/>
                  </a:lnTo>
                  <a:lnTo>
                    <a:pt x="30" y="162"/>
                  </a:lnTo>
                  <a:lnTo>
                    <a:pt x="30" y="162"/>
                  </a:lnTo>
                  <a:lnTo>
                    <a:pt x="24" y="156"/>
                  </a:lnTo>
                  <a:lnTo>
                    <a:pt x="20" y="148"/>
                  </a:lnTo>
                  <a:lnTo>
                    <a:pt x="18" y="138"/>
                  </a:lnTo>
                  <a:lnTo>
                    <a:pt x="18" y="128"/>
                  </a:lnTo>
                  <a:lnTo>
                    <a:pt x="18" y="42"/>
                  </a:lnTo>
                  <a:lnTo>
                    <a:pt x="0" y="42"/>
                  </a:lnTo>
                  <a:lnTo>
                    <a:pt x="0" y="30"/>
                  </a:lnTo>
                  <a:lnTo>
                    <a:pt x="18" y="30"/>
                  </a:lnTo>
                  <a:lnTo>
                    <a:pt x="18" y="6"/>
                  </a:lnTo>
                  <a:lnTo>
                    <a:pt x="56" y="0"/>
                  </a:lnTo>
                  <a:lnTo>
                    <a:pt x="56" y="30"/>
                  </a:lnTo>
                  <a:lnTo>
                    <a:pt x="160" y="30"/>
                  </a:lnTo>
                  <a:lnTo>
                    <a:pt x="160" y="42"/>
                  </a:lnTo>
                  <a:lnTo>
                    <a:pt x="158" y="42"/>
                  </a:lnTo>
                  <a:lnTo>
                    <a:pt x="158" y="42"/>
                  </a:lnTo>
                  <a:lnTo>
                    <a:pt x="146" y="42"/>
                  </a:lnTo>
                  <a:lnTo>
                    <a:pt x="142" y="44"/>
                  </a:lnTo>
                  <a:lnTo>
                    <a:pt x="142" y="46"/>
                  </a:lnTo>
                  <a:lnTo>
                    <a:pt x="142" y="46"/>
                  </a:lnTo>
                  <a:lnTo>
                    <a:pt x="150" y="66"/>
                  </a:lnTo>
                  <a:lnTo>
                    <a:pt x="176" y="126"/>
                  </a:lnTo>
                  <a:lnTo>
                    <a:pt x="208" y="66"/>
                  </a:lnTo>
                  <a:lnTo>
                    <a:pt x="208" y="66"/>
                  </a:lnTo>
                  <a:lnTo>
                    <a:pt x="214" y="52"/>
                  </a:lnTo>
                  <a:lnTo>
                    <a:pt x="216" y="46"/>
                  </a:lnTo>
                  <a:lnTo>
                    <a:pt x="216" y="46"/>
                  </a:lnTo>
                  <a:lnTo>
                    <a:pt x="216" y="44"/>
                  </a:lnTo>
                  <a:lnTo>
                    <a:pt x="214" y="42"/>
                  </a:lnTo>
                  <a:lnTo>
                    <a:pt x="204" y="42"/>
                  </a:lnTo>
                  <a:lnTo>
                    <a:pt x="202" y="42"/>
                  </a:lnTo>
                  <a:lnTo>
                    <a:pt x="202" y="30"/>
                  </a:lnTo>
                  <a:lnTo>
                    <a:pt x="252" y="30"/>
                  </a:lnTo>
                  <a:lnTo>
                    <a:pt x="252" y="42"/>
                  </a:lnTo>
                  <a:lnTo>
                    <a:pt x="250" y="42"/>
                  </a:lnTo>
                  <a:lnTo>
                    <a:pt x="250" y="42"/>
                  </a:lnTo>
                  <a:lnTo>
                    <a:pt x="240" y="42"/>
                  </a:lnTo>
                  <a:lnTo>
                    <a:pt x="236" y="46"/>
                  </a:lnTo>
                  <a:lnTo>
                    <a:pt x="236" y="46"/>
                  </a:lnTo>
                  <a:lnTo>
                    <a:pt x="222" y="66"/>
                  </a:lnTo>
                  <a:lnTo>
                    <a:pt x="140" y="222"/>
                  </a:lnTo>
                  <a:lnTo>
                    <a:pt x="106" y="222"/>
                  </a:lnTo>
                  <a:lnTo>
                    <a:pt x="154" y="170"/>
                  </a:lnTo>
                  <a:lnTo>
                    <a:pt x="106" y="66"/>
                  </a:lnTo>
                  <a:lnTo>
                    <a:pt x="106" y="66"/>
                  </a:lnTo>
                  <a:lnTo>
                    <a:pt x="94" y="46"/>
                  </a:lnTo>
                  <a:lnTo>
                    <a:pt x="94" y="46"/>
                  </a:lnTo>
                  <a:lnTo>
                    <a:pt x="92" y="44"/>
                  </a:lnTo>
                  <a:lnTo>
                    <a:pt x="86" y="42"/>
                  </a:lnTo>
                  <a:lnTo>
                    <a:pt x="86"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42"/>
            <p:cNvSpPr>
              <a:spLocks/>
            </p:cNvSpPr>
            <p:nvPr/>
          </p:nvSpPr>
          <p:spPr bwMode="auto">
            <a:xfrm>
              <a:off x="2347" y="2265"/>
              <a:ext cx="110" cy="116"/>
            </a:xfrm>
            <a:custGeom>
              <a:avLst/>
              <a:gdLst>
                <a:gd name="T0" fmla="*/ 30 w 110"/>
                <a:gd name="T1" fmla="*/ 64 h 116"/>
                <a:gd name="T2" fmla="*/ 14 w 110"/>
                <a:gd name="T3" fmla="*/ 22 h 116"/>
                <a:gd name="T4" fmla="*/ 14 w 110"/>
                <a:gd name="T5" fmla="*/ 22 h 116"/>
                <a:gd name="T6" fmla="*/ 8 w 110"/>
                <a:gd name="T7" fmla="*/ 8 h 116"/>
                <a:gd name="T8" fmla="*/ 8 w 110"/>
                <a:gd name="T9" fmla="*/ 8 h 116"/>
                <a:gd name="T10" fmla="*/ 2 w 110"/>
                <a:gd name="T11" fmla="*/ 6 h 116"/>
                <a:gd name="T12" fmla="*/ 0 w 110"/>
                <a:gd name="T13" fmla="*/ 6 h 116"/>
                <a:gd name="T14" fmla="*/ 2 w 110"/>
                <a:gd name="T15" fmla="*/ 0 h 116"/>
                <a:gd name="T16" fmla="*/ 48 w 110"/>
                <a:gd name="T17" fmla="*/ 0 h 116"/>
                <a:gd name="T18" fmla="*/ 46 w 110"/>
                <a:gd name="T19" fmla="*/ 6 h 116"/>
                <a:gd name="T20" fmla="*/ 44 w 110"/>
                <a:gd name="T21" fmla="*/ 6 h 116"/>
                <a:gd name="T22" fmla="*/ 44 w 110"/>
                <a:gd name="T23" fmla="*/ 6 h 116"/>
                <a:gd name="T24" fmla="*/ 38 w 110"/>
                <a:gd name="T25" fmla="*/ 8 h 116"/>
                <a:gd name="T26" fmla="*/ 36 w 110"/>
                <a:gd name="T27" fmla="*/ 10 h 116"/>
                <a:gd name="T28" fmla="*/ 36 w 110"/>
                <a:gd name="T29" fmla="*/ 10 h 116"/>
                <a:gd name="T30" fmla="*/ 40 w 110"/>
                <a:gd name="T31" fmla="*/ 22 h 116"/>
                <a:gd name="T32" fmla="*/ 52 w 110"/>
                <a:gd name="T33" fmla="*/ 54 h 116"/>
                <a:gd name="T34" fmla="*/ 78 w 110"/>
                <a:gd name="T35" fmla="*/ 22 h 116"/>
                <a:gd name="T36" fmla="*/ 78 w 110"/>
                <a:gd name="T37" fmla="*/ 22 h 116"/>
                <a:gd name="T38" fmla="*/ 84 w 110"/>
                <a:gd name="T39" fmla="*/ 14 h 116"/>
                <a:gd name="T40" fmla="*/ 86 w 110"/>
                <a:gd name="T41" fmla="*/ 10 h 116"/>
                <a:gd name="T42" fmla="*/ 86 w 110"/>
                <a:gd name="T43" fmla="*/ 10 h 116"/>
                <a:gd name="T44" fmla="*/ 86 w 110"/>
                <a:gd name="T45" fmla="*/ 8 h 116"/>
                <a:gd name="T46" fmla="*/ 80 w 110"/>
                <a:gd name="T47" fmla="*/ 6 h 116"/>
                <a:gd name="T48" fmla="*/ 80 w 110"/>
                <a:gd name="T49" fmla="*/ 6 h 116"/>
                <a:gd name="T50" fmla="*/ 80 w 110"/>
                <a:gd name="T51" fmla="*/ 0 h 116"/>
                <a:gd name="T52" fmla="*/ 110 w 110"/>
                <a:gd name="T53" fmla="*/ 0 h 116"/>
                <a:gd name="T54" fmla="*/ 110 w 110"/>
                <a:gd name="T55" fmla="*/ 6 h 116"/>
                <a:gd name="T56" fmla="*/ 108 w 110"/>
                <a:gd name="T57" fmla="*/ 6 h 116"/>
                <a:gd name="T58" fmla="*/ 108 w 110"/>
                <a:gd name="T59" fmla="*/ 6 h 116"/>
                <a:gd name="T60" fmla="*/ 104 w 110"/>
                <a:gd name="T61" fmla="*/ 8 h 116"/>
                <a:gd name="T62" fmla="*/ 104 w 110"/>
                <a:gd name="T63" fmla="*/ 8 h 116"/>
                <a:gd name="T64" fmla="*/ 100 w 110"/>
                <a:gd name="T65" fmla="*/ 8 h 116"/>
                <a:gd name="T66" fmla="*/ 98 w 110"/>
                <a:gd name="T67" fmla="*/ 12 h 116"/>
                <a:gd name="T68" fmla="*/ 98 w 110"/>
                <a:gd name="T69" fmla="*/ 12 h 116"/>
                <a:gd name="T70" fmla="*/ 88 w 110"/>
                <a:gd name="T71" fmla="*/ 22 h 116"/>
                <a:gd name="T72" fmla="*/ 56 w 110"/>
                <a:gd name="T73" fmla="*/ 64 h 116"/>
                <a:gd name="T74" fmla="*/ 50 w 110"/>
                <a:gd name="T75" fmla="*/ 94 h 116"/>
                <a:gd name="T76" fmla="*/ 50 w 110"/>
                <a:gd name="T77" fmla="*/ 94 h 116"/>
                <a:gd name="T78" fmla="*/ 48 w 110"/>
                <a:gd name="T79" fmla="*/ 106 h 116"/>
                <a:gd name="T80" fmla="*/ 48 w 110"/>
                <a:gd name="T81" fmla="*/ 106 h 116"/>
                <a:gd name="T82" fmla="*/ 50 w 110"/>
                <a:gd name="T83" fmla="*/ 108 h 116"/>
                <a:gd name="T84" fmla="*/ 50 w 110"/>
                <a:gd name="T85" fmla="*/ 108 h 116"/>
                <a:gd name="T86" fmla="*/ 60 w 110"/>
                <a:gd name="T87" fmla="*/ 110 h 116"/>
                <a:gd name="T88" fmla="*/ 62 w 110"/>
                <a:gd name="T89" fmla="*/ 110 h 116"/>
                <a:gd name="T90" fmla="*/ 60 w 110"/>
                <a:gd name="T91" fmla="*/ 116 h 116"/>
                <a:gd name="T92" fmla="*/ 6 w 110"/>
                <a:gd name="T93" fmla="*/ 116 h 116"/>
                <a:gd name="T94" fmla="*/ 8 w 110"/>
                <a:gd name="T95" fmla="*/ 110 h 116"/>
                <a:gd name="T96" fmla="*/ 8 w 110"/>
                <a:gd name="T97" fmla="*/ 110 h 116"/>
                <a:gd name="T98" fmla="*/ 8 w 110"/>
                <a:gd name="T99" fmla="*/ 110 h 116"/>
                <a:gd name="T100" fmla="*/ 16 w 110"/>
                <a:gd name="T101" fmla="*/ 108 h 116"/>
                <a:gd name="T102" fmla="*/ 20 w 110"/>
                <a:gd name="T103" fmla="*/ 108 h 116"/>
                <a:gd name="T104" fmla="*/ 20 w 110"/>
                <a:gd name="T105" fmla="*/ 108 h 116"/>
                <a:gd name="T106" fmla="*/ 26 w 110"/>
                <a:gd name="T107" fmla="*/ 94 h 116"/>
                <a:gd name="T108" fmla="*/ 30 w 110"/>
                <a:gd name="T109" fmla="*/ 6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0" h="116">
                  <a:moveTo>
                    <a:pt x="30" y="64"/>
                  </a:moveTo>
                  <a:lnTo>
                    <a:pt x="14" y="22"/>
                  </a:lnTo>
                  <a:lnTo>
                    <a:pt x="14" y="22"/>
                  </a:lnTo>
                  <a:lnTo>
                    <a:pt x="8" y="8"/>
                  </a:lnTo>
                  <a:lnTo>
                    <a:pt x="8" y="8"/>
                  </a:lnTo>
                  <a:lnTo>
                    <a:pt x="2" y="6"/>
                  </a:lnTo>
                  <a:lnTo>
                    <a:pt x="0" y="6"/>
                  </a:lnTo>
                  <a:lnTo>
                    <a:pt x="2" y="0"/>
                  </a:lnTo>
                  <a:lnTo>
                    <a:pt x="48" y="0"/>
                  </a:lnTo>
                  <a:lnTo>
                    <a:pt x="46" y="6"/>
                  </a:lnTo>
                  <a:lnTo>
                    <a:pt x="44" y="6"/>
                  </a:lnTo>
                  <a:lnTo>
                    <a:pt x="44" y="6"/>
                  </a:lnTo>
                  <a:lnTo>
                    <a:pt x="38" y="8"/>
                  </a:lnTo>
                  <a:lnTo>
                    <a:pt x="36" y="10"/>
                  </a:lnTo>
                  <a:lnTo>
                    <a:pt x="36" y="10"/>
                  </a:lnTo>
                  <a:lnTo>
                    <a:pt x="40" y="22"/>
                  </a:lnTo>
                  <a:lnTo>
                    <a:pt x="52" y="54"/>
                  </a:lnTo>
                  <a:lnTo>
                    <a:pt x="78" y="22"/>
                  </a:lnTo>
                  <a:lnTo>
                    <a:pt x="78" y="22"/>
                  </a:lnTo>
                  <a:lnTo>
                    <a:pt x="84" y="14"/>
                  </a:lnTo>
                  <a:lnTo>
                    <a:pt x="86" y="10"/>
                  </a:lnTo>
                  <a:lnTo>
                    <a:pt x="86" y="10"/>
                  </a:lnTo>
                  <a:lnTo>
                    <a:pt x="86" y="8"/>
                  </a:lnTo>
                  <a:lnTo>
                    <a:pt x="80" y="6"/>
                  </a:lnTo>
                  <a:lnTo>
                    <a:pt x="80" y="6"/>
                  </a:lnTo>
                  <a:lnTo>
                    <a:pt x="80" y="0"/>
                  </a:lnTo>
                  <a:lnTo>
                    <a:pt x="110" y="0"/>
                  </a:lnTo>
                  <a:lnTo>
                    <a:pt x="110" y="6"/>
                  </a:lnTo>
                  <a:lnTo>
                    <a:pt x="108" y="6"/>
                  </a:lnTo>
                  <a:lnTo>
                    <a:pt x="108" y="6"/>
                  </a:lnTo>
                  <a:lnTo>
                    <a:pt x="104" y="8"/>
                  </a:lnTo>
                  <a:lnTo>
                    <a:pt x="104" y="8"/>
                  </a:lnTo>
                  <a:lnTo>
                    <a:pt x="100" y="8"/>
                  </a:lnTo>
                  <a:lnTo>
                    <a:pt x="98" y="12"/>
                  </a:lnTo>
                  <a:lnTo>
                    <a:pt x="98" y="12"/>
                  </a:lnTo>
                  <a:lnTo>
                    <a:pt x="88" y="22"/>
                  </a:lnTo>
                  <a:lnTo>
                    <a:pt x="56" y="64"/>
                  </a:lnTo>
                  <a:lnTo>
                    <a:pt x="50" y="94"/>
                  </a:lnTo>
                  <a:lnTo>
                    <a:pt x="50" y="94"/>
                  </a:lnTo>
                  <a:lnTo>
                    <a:pt x="48" y="106"/>
                  </a:lnTo>
                  <a:lnTo>
                    <a:pt x="48" y="106"/>
                  </a:lnTo>
                  <a:lnTo>
                    <a:pt x="50" y="108"/>
                  </a:lnTo>
                  <a:lnTo>
                    <a:pt x="50" y="108"/>
                  </a:lnTo>
                  <a:lnTo>
                    <a:pt x="60" y="110"/>
                  </a:lnTo>
                  <a:lnTo>
                    <a:pt x="62" y="110"/>
                  </a:lnTo>
                  <a:lnTo>
                    <a:pt x="60" y="116"/>
                  </a:lnTo>
                  <a:lnTo>
                    <a:pt x="6" y="116"/>
                  </a:lnTo>
                  <a:lnTo>
                    <a:pt x="8" y="110"/>
                  </a:lnTo>
                  <a:lnTo>
                    <a:pt x="8" y="110"/>
                  </a:lnTo>
                  <a:lnTo>
                    <a:pt x="8" y="110"/>
                  </a:lnTo>
                  <a:lnTo>
                    <a:pt x="16" y="108"/>
                  </a:lnTo>
                  <a:lnTo>
                    <a:pt x="20" y="108"/>
                  </a:lnTo>
                  <a:lnTo>
                    <a:pt x="20" y="108"/>
                  </a:lnTo>
                  <a:lnTo>
                    <a:pt x="26" y="94"/>
                  </a:lnTo>
                  <a:lnTo>
                    <a:pt x="3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43"/>
            <p:cNvSpPr>
              <a:spLocks noEditPoints="1"/>
            </p:cNvSpPr>
            <p:nvPr/>
          </p:nvSpPr>
          <p:spPr bwMode="auto">
            <a:xfrm>
              <a:off x="2435" y="2293"/>
              <a:ext cx="90" cy="90"/>
            </a:xfrm>
            <a:custGeom>
              <a:avLst/>
              <a:gdLst>
                <a:gd name="T0" fmla="*/ 0 w 90"/>
                <a:gd name="T1" fmla="*/ 62 h 90"/>
                <a:gd name="T2" fmla="*/ 4 w 90"/>
                <a:gd name="T3" fmla="*/ 40 h 90"/>
                <a:gd name="T4" fmla="*/ 18 w 90"/>
                <a:gd name="T5" fmla="*/ 18 h 90"/>
                <a:gd name="T6" fmla="*/ 28 w 90"/>
                <a:gd name="T7" fmla="*/ 10 h 90"/>
                <a:gd name="T8" fmla="*/ 48 w 90"/>
                <a:gd name="T9" fmla="*/ 0 h 90"/>
                <a:gd name="T10" fmla="*/ 60 w 90"/>
                <a:gd name="T11" fmla="*/ 0 h 90"/>
                <a:gd name="T12" fmla="*/ 78 w 90"/>
                <a:gd name="T13" fmla="*/ 4 h 90"/>
                <a:gd name="T14" fmla="*/ 82 w 90"/>
                <a:gd name="T15" fmla="*/ 8 h 90"/>
                <a:gd name="T16" fmla="*/ 88 w 90"/>
                <a:gd name="T17" fmla="*/ 18 h 90"/>
                <a:gd name="T18" fmla="*/ 90 w 90"/>
                <a:gd name="T19" fmla="*/ 30 h 90"/>
                <a:gd name="T20" fmla="*/ 88 w 90"/>
                <a:gd name="T21" fmla="*/ 50 h 90"/>
                <a:gd name="T22" fmla="*/ 76 w 90"/>
                <a:gd name="T23" fmla="*/ 70 h 90"/>
                <a:gd name="T24" fmla="*/ 66 w 90"/>
                <a:gd name="T25" fmla="*/ 78 h 90"/>
                <a:gd name="T26" fmla="*/ 44 w 90"/>
                <a:gd name="T27" fmla="*/ 90 h 90"/>
                <a:gd name="T28" fmla="*/ 32 w 90"/>
                <a:gd name="T29" fmla="*/ 90 h 90"/>
                <a:gd name="T30" fmla="*/ 8 w 90"/>
                <a:gd name="T31" fmla="*/ 84 h 90"/>
                <a:gd name="T32" fmla="*/ 6 w 90"/>
                <a:gd name="T33" fmla="*/ 78 h 90"/>
                <a:gd name="T34" fmla="*/ 0 w 90"/>
                <a:gd name="T35" fmla="*/ 62 h 90"/>
                <a:gd name="T36" fmla="*/ 26 w 90"/>
                <a:gd name="T37" fmla="*/ 58 h 90"/>
                <a:gd name="T38" fmla="*/ 26 w 90"/>
                <a:gd name="T39" fmla="*/ 68 h 90"/>
                <a:gd name="T40" fmla="*/ 28 w 90"/>
                <a:gd name="T41" fmla="*/ 76 h 90"/>
                <a:gd name="T42" fmla="*/ 38 w 90"/>
                <a:gd name="T43" fmla="*/ 82 h 90"/>
                <a:gd name="T44" fmla="*/ 44 w 90"/>
                <a:gd name="T45" fmla="*/ 80 h 90"/>
                <a:gd name="T46" fmla="*/ 54 w 90"/>
                <a:gd name="T47" fmla="*/ 72 h 90"/>
                <a:gd name="T48" fmla="*/ 58 w 90"/>
                <a:gd name="T49" fmla="*/ 66 h 90"/>
                <a:gd name="T50" fmla="*/ 66 w 90"/>
                <a:gd name="T51" fmla="*/ 32 h 90"/>
                <a:gd name="T52" fmla="*/ 66 w 90"/>
                <a:gd name="T53" fmla="*/ 22 h 90"/>
                <a:gd name="T54" fmla="*/ 64 w 90"/>
                <a:gd name="T55" fmla="*/ 14 h 90"/>
                <a:gd name="T56" fmla="*/ 54 w 90"/>
                <a:gd name="T57" fmla="*/ 8 h 90"/>
                <a:gd name="T58" fmla="*/ 48 w 90"/>
                <a:gd name="T59" fmla="*/ 10 h 90"/>
                <a:gd name="T60" fmla="*/ 38 w 90"/>
                <a:gd name="T61" fmla="*/ 18 h 90"/>
                <a:gd name="T62" fmla="*/ 34 w 90"/>
                <a:gd name="T63" fmla="*/ 24 h 90"/>
                <a:gd name="T64" fmla="*/ 26 w 90"/>
                <a:gd name="T65" fmla="*/ 5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90">
                  <a:moveTo>
                    <a:pt x="0" y="62"/>
                  </a:moveTo>
                  <a:lnTo>
                    <a:pt x="0" y="62"/>
                  </a:lnTo>
                  <a:lnTo>
                    <a:pt x="2" y="50"/>
                  </a:lnTo>
                  <a:lnTo>
                    <a:pt x="4" y="40"/>
                  </a:lnTo>
                  <a:lnTo>
                    <a:pt x="10" y="28"/>
                  </a:lnTo>
                  <a:lnTo>
                    <a:pt x="18" y="18"/>
                  </a:lnTo>
                  <a:lnTo>
                    <a:pt x="18" y="18"/>
                  </a:lnTo>
                  <a:lnTo>
                    <a:pt x="28" y="10"/>
                  </a:lnTo>
                  <a:lnTo>
                    <a:pt x="38" y="4"/>
                  </a:lnTo>
                  <a:lnTo>
                    <a:pt x="48" y="0"/>
                  </a:lnTo>
                  <a:lnTo>
                    <a:pt x="60" y="0"/>
                  </a:lnTo>
                  <a:lnTo>
                    <a:pt x="60" y="0"/>
                  </a:lnTo>
                  <a:lnTo>
                    <a:pt x="72" y="2"/>
                  </a:lnTo>
                  <a:lnTo>
                    <a:pt x="78" y="4"/>
                  </a:lnTo>
                  <a:lnTo>
                    <a:pt x="82" y="8"/>
                  </a:lnTo>
                  <a:lnTo>
                    <a:pt x="82" y="8"/>
                  </a:lnTo>
                  <a:lnTo>
                    <a:pt x="86" y="12"/>
                  </a:lnTo>
                  <a:lnTo>
                    <a:pt x="88" y="18"/>
                  </a:lnTo>
                  <a:lnTo>
                    <a:pt x="90" y="30"/>
                  </a:lnTo>
                  <a:lnTo>
                    <a:pt x="90" y="30"/>
                  </a:lnTo>
                  <a:lnTo>
                    <a:pt x="90" y="40"/>
                  </a:lnTo>
                  <a:lnTo>
                    <a:pt x="88" y="50"/>
                  </a:lnTo>
                  <a:lnTo>
                    <a:pt x="82" y="60"/>
                  </a:lnTo>
                  <a:lnTo>
                    <a:pt x="76" y="70"/>
                  </a:lnTo>
                  <a:lnTo>
                    <a:pt x="76" y="70"/>
                  </a:lnTo>
                  <a:lnTo>
                    <a:pt x="66" y="78"/>
                  </a:lnTo>
                  <a:lnTo>
                    <a:pt x="56" y="86"/>
                  </a:lnTo>
                  <a:lnTo>
                    <a:pt x="44" y="90"/>
                  </a:lnTo>
                  <a:lnTo>
                    <a:pt x="32" y="90"/>
                  </a:lnTo>
                  <a:lnTo>
                    <a:pt x="32" y="90"/>
                  </a:lnTo>
                  <a:lnTo>
                    <a:pt x="18" y="88"/>
                  </a:lnTo>
                  <a:lnTo>
                    <a:pt x="8" y="84"/>
                  </a:lnTo>
                  <a:lnTo>
                    <a:pt x="8" y="84"/>
                  </a:lnTo>
                  <a:lnTo>
                    <a:pt x="6" y="78"/>
                  </a:lnTo>
                  <a:lnTo>
                    <a:pt x="2" y="74"/>
                  </a:lnTo>
                  <a:lnTo>
                    <a:pt x="0" y="62"/>
                  </a:lnTo>
                  <a:lnTo>
                    <a:pt x="0" y="62"/>
                  </a:lnTo>
                  <a:close/>
                  <a:moveTo>
                    <a:pt x="26" y="58"/>
                  </a:moveTo>
                  <a:lnTo>
                    <a:pt x="26" y="58"/>
                  </a:lnTo>
                  <a:lnTo>
                    <a:pt x="26" y="68"/>
                  </a:lnTo>
                  <a:lnTo>
                    <a:pt x="28" y="76"/>
                  </a:lnTo>
                  <a:lnTo>
                    <a:pt x="28" y="76"/>
                  </a:lnTo>
                  <a:lnTo>
                    <a:pt x="34" y="80"/>
                  </a:lnTo>
                  <a:lnTo>
                    <a:pt x="38" y="82"/>
                  </a:lnTo>
                  <a:lnTo>
                    <a:pt x="38" y="82"/>
                  </a:lnTo>
                  <a:lnTo>
                    <a:pt x="44" y="80"/>
                  </a:lnTo>
                  <a:lnTo>
                    <a:pt x="48" y="78"/>
                  </a:lnTo>
                  <a:lnTo>
                    <a:pt x="54" y="72"/>
                  </a:lnTo>
                  <a:lnTo>
                    <a:pt x="58" y="66"/>
                  </a:lnTo>
                  <a:lnTo>
                    <a:pt x="58" y="66"/>
                  </a:lnTo>
                  <a:lnTo>
                    <a:pt x="64" y="50"/>
                  </a:lnTo>
                  <a:lnTo>
                    <a:pt x="66" y="32"/>
                  </a:lnTo>
                  <a:lnTo>
                    <a:pt x="66" y="32"/>
                  </a:lnTo>
                  <a:lnTo>
                    <a:pt x="66" y="22"/>
                  </a:lnTo>
                  <a:lnTo>
                    <a:pt x="64" y="14"/>
                  </a:lnTo>
                  <a:lnTo>
                    <a:pt x="64" y="14"/>
                  </a:lnTo>
                  <a:lnTo>
                    <a:pt x="60" y="10"/>
                  </a:lnTo>
                  <a:lnTo>
                    <a:pt x="54" y="8"/>
                  </a:lnTo>
                  <a:lnTo>
                    <a:pt x="54" y="8"/>
                  </a:lnTo>
                  <a:lnTo>
                    <a:pt x="48" y="10"/>
                  </a:lnTo>
                  <a:lnTo>
                    <a:pt x="44" y="12"/>
                  </a:lnTo>
                  <a:lnTo>
                    <a:pt x="38" y="18"/>
                  </a:lnTo>
                  <a:lnTo>
                    <a:pt x="34" y="24"/>
                  </a:lnTo>
                  <a:lnTo>
                    <a:pt x="34" y="24"/>
                  </a:lnTo>
                  <a:lnTo>
                    <a:pt x="28" y="40"/>
                  </a:lnTo>
                  <a:lnTo>
                    <a:pt x="26" y="58"/>
                  </a:lnTo>
                  <a:lnTo>
                    <a:pt x="26"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44"/>
            <p:cNvSpPr>
              <a:spLocks/>
            </p:cNvSpPr>
            <p:nvPr/>
          </p:nvSpPr>
          <p:spPr bwMode="auto">
            <a:xfrm>
              <a:off x="2535" y="2295"/>
              <a:ext cx="88" cy="88"/>
            </a:xfrm>
            <a:custGeom>
              <a:avLst/>
              <a:gdLst>
                <a:gd name="T0" fmla="*/ 48 w 88"/>
                <a:gd name="T1" fmla="*/ 86 h 88"/>
                <a:gd name="T2" fmla="*/ 54 w 88"/>
                <a:gd name="T3" fmla="*/ 50 h 88"/>
                <a:gd name="T4" fmla="*/ 54 w 88"/>
                <a:gd name="T5" fmla="*/ 50 h 88"/>
                <a:gd name="T6" fmla="*/ 46 w 88"/>
                <a:gd name="T7" fmla="*/ 66 h 88"/>
                <a:gd name="T8" fmla="*/ 36 w 88"/>
                <a:gd name="T9" fmla="*/ 78 h 88"/>
                <a:gd name="T10" fmla="*/ 36 w 88"/>
                <a:gd name="T11" fmla="*/ 78 h 88"/>
                <a:gd name="T12" fmla="*/ 24 w 88"/>
                <a:gd name="T13" fmla="*/ 86 h 88"/>
                <a:gd name="T14" fmla="*/ 20 w 88"/>
                <a:gd name="T15" fmla="*/ 88 h 88"/>
                <a:gd name="T16" fmla="*/ 14 w 88"/>
                <a:gd name="T17" fmla="*/ 88 h 88"/>
                <a:gd name="T18" fmla="*/ 14 w 88"/>
                <a:gd name="T19" fmla="*/ 88 h 88"/>
                <a:gd name="T20" fmla="*/ 10 w 88"/>
                <a:gd name="T21" fmla="*/ 88 h 88"/>
                <a:gd name="T22" fmla="*/ 4 w 88"/>
                <a:gd name="T23" fmla="*/ 84 h 88"/>
                <a:gd name="T24" fmla="*/ 4 w 88"/>
                <a:gd name="T25" fmla="*/ 84 h 88"/>
                <a:gd name="T26" fmla="*/ 2 w 88"/>
                <a:gd name="T27" fmla="*/ 80 h 88"/>
                <a:gd name="T28" fmla="*/ 0 w 88"/>
                <a:gd name="T29" fmla="*/ 74 h 88"/>
                <a:gd name="T30" fmla="*/ 0 w 88"/>
                <a:gd name="T31" fmla="*/ 74 h 88"/>
                <a:gd name="T32" fmla="*/ 2 w 88"/>
                <a:gd name="T33" fmla="*/ 62 h 88"/>
                <a:gd name="T34" fmla="*/ 10 w 88"/>
                <a:gd name="T35" fmla="*/ 22 h 88"/>
                <a:gd name="T36" fmla="*/ 12 w 88"/>
                <a:gd name="T37" fmla="*/ 12 h 88"/>
                <a:gd name="T38" fmla="*/ 12 w 88"/>
                <a:gd name="T39" fmla="*/ 12 h 88"/>
                <a:gd name="T40" fmla="*/ 12 w 88"/>
                <a:gd name="T41" fmla="*/ 10 h 88"/>
                <a:gd name="T42" fmla="*/ 10 w 88"/>
                <a:gd name="T43" fmla="*/ 8 h 88"/>
                <a:gd name="T44" fmla="*/ 2 w 88"/>
                <a:gd name="T45" fmla="*/ 8 h 88"/>
                <a:gd name="T46" fmla="*/ 0 w 88"/>
                <a:gd name="T47" fmla="*/ 8 h 88"/>
                <a:gd name="T48" fmla="*/ 2 w 88"/>
                <a:gd name="T49" fmla="*/ 0 h 88"/>
                <a:gd name="T50" fmla="*/ 38 w 88"/>
                <a:gd name="T51" fmla="*/ 0 h 88"/>
                <a:gd name="T52" fmla="*/ 26 w 88"/>
                <a:gd name="T53" fmla="*/ 62 h 88"/>
                <a:gd name="T54" fmla="*/ 26 w 88"/>
                <a:gd name="T55" fmla="*/ 62 h 88"/>
                <a:gd name="T56" fmla="*/ 26 w 88"/>
                <a:gd name="T57" fmla="*/ 68 h 88"/>
                <a:gd name="T58" fmla="*/ 26 w 88"/>
                <a:gd name="T59" fmla="*/ 68 h 88"/>
                <a:gd name="T60" fmla="*/ 26 w 88"/>
                <a:gd name="T61" fmla="*/ 70 h 88"/>
                <a:gd name="T62" fmla="*/ 28 w 88"/>
                <a:gd name="T63" fmla="*/ 72 h 88"/>
                <a:gd name="T64" fmla="*/ 28 w 88"/>
                <a:gd name="T65" fmla="*/ 72 h 88"/>
                <a:gd name="T66" fmla="*/ 32 w 88"/>
                <a:gd name="T67" fmla="*/ 70 h 88"/>
                <a:gd name="T68" fmla="*/ 40 w 88"/>
                <a:gd name="T69" fmla="*/ 62 h 88"/>
                <a:gd name="T70" fmla="*/ 58 w 88"/>
                <a:gd name="T71" fmla="*/ 34 h 88"/>
                <a:gd name="T72" fmla="*/ 64 w 88"/>
                <a:gd name="T73" fmla="*/ 0 h 88"/>
                <a:gd name="T74" fmla="*/ 88 w 88"/>
                <a:gd name="T75" fmla="*/ 0 h 88"/>
                <a:gd name="T76" fmla="*/ 76 w 88"/>
                <a:gd name="T77" fmla="*/ 62 h 88"/>
                <a:gd name="T78" fmla="*/ 76 w 88"/>
                <a:gd name="T79" fmla="*/ 62 h 88"/>
                <a:gd name="T80" fmla="*/ 74 w 88"/>
                <a:gd name="T81" fmla="*/ 74 h 88"/>
                <a:gd name="T82" fmla="*/ 74 w 88"/>
                <a:gd name="T83" fmla="*/ 74 h 88"/>
                <a:gd name="T84" fmla="*/ 74 w 88"/>
                <a:gd name="T85" fmla="*/ 76 h 88"/>
                <a:gd name="T86" fmla="*/ 76 w 88"/>
                <a:gd name="T87" fmla="*/ 78 h 88"/>
                <a:gd name="T88" fmla="*/ 84 w 88"/>
                <a:gd name="T89" fmla="*/ 80 h 88"/>
                <a:gd name="T90" fmla="*/ 86 w 88"/>
                <a:gd name="T91" fmla="*/ 80 h 88"/>
                <a:gd name="T92" fmla="*/ 84 w 88"/>
                <a:gd name="T93" fmla="*/ 86 h 88"/>
                <a:gd name="T94" fmla="*/ 48 w 88"/>
                <a:gd name="T95" fmla="*/ 8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 h="88">
                  <a:moveTo>
                    <a:pt x="48" y="86"/>
                  </a:moveTo>
                  <a:lnTo>
                    <a:pt x="54" y="50"/>
                  </a:lnTo>
                  <a:lnTo>
                    <a:pt x="54" y="50"/>
                  </a:lnTo>
                  <a:lnTo>
                    <a:pt x="46" y="66"/>
                  </a:lnTo>
                  <a:lnTo>
                    <a:pt x="36" y="78"/>
                  </a:lnTo>
                  <a:lnTo>
                    <a:pt x="36" y="78"/>
                  </a:lnTo>
                  <a:lnTo>
                    <a:pt x="24" y="86"/>
                  </a:lnTo>
                  <a:lnTo>
                    <a:pt x="20" y="88"/>
                  </a:lnTo>
                  <a:lnTo>
                    <a:pt x="14" y="88"/>
                  </a:lnTo>
                  <a:lnTo>
                    <a:pt x="14" y="88"/>
                  </a:lnTo>
                  <a:lnTo>
                    <a:pt x="10" y="88"/>
                  </a:lnTo>
                  <a:lnTo>
                    <a:pt x="4" y="84"/>
                  </a:lnTo>
                  <a:lnTo>
                    <a:pt x="4" y="84"/>
                  </a:lnTo>
                  <a:lnTo>
                    <a:pt x="2" y="80"/>
                  </a:lnTo>
                  <a:lnTo>
                    <a:pt x="0" y="74"/>
                  </a:lnTo>
                  <a:lnTo>
                    <a:pt x="0" y="74"/>
                  </a:lnTo>
                  <a:lnTo>
                    <a:pt x="2" y="62"/>
                  </a:lnTo>
                  <a:lnTo>
                    <a:pt x="10" y="22"/>
                  </a:lnTo>
                  <a:lnTo>
                    <a:pt x="12" y="12"/>
                  </a:lnTo>
                  <a:lnTo>
                    <a:pt x="12" y="12"/>
                  </a:lnTo>
                  <a:lnTo>
                    <a:pt x="12" y="10"/>
                  </a:lnTo>
                  <a:lnTo>
                    <a:pt x="10" y="8"/>
                  </a:lnTo>
                  <a:lnTo>
                    <a:pt x="2" y="8"/>
                  </a:lnTo>
                  <a:lnTo>
                    <a:pt x="0" y="8"/>
                  </a:lnTo>
                  <a:lnTo>
                    <a:pt x="2" y="0"/>
                  </a:lnTo>
                  <a:lnTo>
                    <a:pt x="38" y="0"/>
                  </a:lnTo>
                  <a:lnTo>
                    <a:pt x="26" y="62"/>
                  </a:lnTo>
                  <a:lnTo>
                    <a:pt x="26" y="62"/>
                  </a:lnTo>
                  <a:lnTo>
                    <a:pt x="26" y="68"/>
                  </a:lnTo>
                  <a:lnTo>
                    <a:pt x="26" y="68"/>
                  </a:lnTo>
                  <a:lnTo>
                    <a:pt x="26" y="70"/>
                  </a:lnTo>
                  <a:lnTo>
                    <a:pt x="28" y="72"/>
                  </a:lnTo>
                  <a:lnTo>
                    <a:pt x="28" y="72"/>
                  </a:lnTo>
                  <a:lnTo>
                    <a:pt x="32" y="70"/>
                  </a:lnTo>
                  <a:lnTo>
                    <a:pt x="40" y="62"/>
                  </a:lnTo>
                  <a:lnTo>
                    <a:pt x="58" y="34"/>
                  </a:lnTo>
                  <a:lnTo>
                    <a:pt x="64" y="0"/>
                  </a:lnTo>
                  <a:lnTo>
                    <a:pt x="88" y="0"/>
                  </a:lnTo>
                  <a:lnTo>
                    <a:pt x="76" y="62"/>
                  </a:lnTo>
                  <a:lnTo>
                    <a:pt x="76" y="62"/>
                  </a:lnTo>
                  <a:lnTo>
                    <a:pt x="74" y="74"/>
                  </a:lnTo>
                  <a:lnTo>
                    <a:pt x="74" y="74"/>
                  </a:lnTo>
                  <a:lnTo>
                    <a:pt x="74" y="76"/>
                  </a:lnTo>
                  <a:lnTo>
                    <a:pt x="76" y="78"/>
                  </a:lnTo>
                  <a:lnTo>
                    <a:pt x="84" y="80"/>
                  </a:lnTo>
                  <a:lnTo>
                    <a:pt x="86" y="80"/>
                  </a:lnTo>
                  <a:lnTo>
                    <a:pt x="84" y="86"/>
                  </a:lnTo>
                  <a:lnTo>
                    <a:pt x="48"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45"/>
            <p:cNvSpPr>
              <a:spLocks/>
            </p:cNvSpPr>
            <p:nvPr/>
          </p:nvSpPr>
          <p:spPr bwMode="auto">
            <a:xfrm>
              <a:off x="2637" y="2293"/>
              <a:ext cx="80" cy="88"/>
            </a:xfrm>
            <a:custGeom>
              <a:avLst/>
              <a:gdLst>
                <a:gd name="T0" fmla="*/ 0 w 80"/>
                <a:gd name="T1" fmla="*/ 88 h 88"/>
                <a:gd name="T2" fmla="*/ 12 w 80"/>
                <a:gd name="T3" fmla="*/ 24 h 88"/>
                <a:gd name="T4" fmla="*/ 12 w 80"/>
                <a:gd name="T5" fmla="*/ 24 h 88"/>
                <a:gd name="T6" fmla="*/ 14 w 80"/>
                <a:gd name="T7" fmla="*/ 14 h 88"/>
                <a:gd name="T8" fmla="*/ 14 w 80"/>
                <a:gd name="T9" fmla="*/ 14 h 88"/>
                <a:gd name="T10" fmla="*/ 12 w 80"/>
                <a:gd name="T11" fmla="*/ 12 h 88"/>
                <a:gd name="T12" fmla="*/ 12 w 80"/>
                <a:gd name="T13" fmla="*/ 10 h 88"/>
                <a:gd name="T14" fmla="*/ 4 w 80"/>
                <a:gd name="T15" fmla="*/ 10 h 88"/>
                <a:gd name="T16" fmla="*/ 2 w 80"/>
                <a:gd name="T17" fmla="*/ 10 h 88"/>
                <a:gd name="T18" fmla="*/ 4 w 80"/>
                <a:gd name="T19" fmla="*/ 2 h 88"/>
                <a:gd name="T20" fmla="*/ 40 w 80"/>
                <a:gd name="T21" fmla="*/ 2 h 88"/>
                <a:gd name="T22" fmla="*/ 32 w 80"/>
                <a:gd name="T23" fmla="*/ 38 h 88"/>
                <a:gd name="T24" fmla="*/ 32 w 80"/>
                <a:gd name="T25" fmla="*/ 38 h 88"/>
                <a:gd name="T26" fmla="*/ 42 w 80"/>
                <a:gd name="T27" fmla="*/ 22 h 88"/>
                <a:gd name="T28" fmla="*/ 52 w 80"/>
                <a:gd name="T29" fmla="*/ 10 h 88"/>
                <a:gd name="T30" fmla="*/ 52 w 80"/>
                <a:gd name="T31" fmla="*/ 10 h 88"/>
                <a:gd name="T32" fmla="*/ 64 w 80"/>
                <a:gd name="T33" fmla="*/ 2 h 88"/>
                <a:gd name="T34" fmla="*/ 70 w 80"/>
                <a:gd name="T35" fmla="*/ 0 h 88"/>
                <a:gd name="T36" fmla="*/ 74 w 80"/>
                <a:gd name="T37" fmla="*/ 0 h 88"/>
                <a:gd name="T38" fmla="*/ 74 w 80"/>
                <a:gd name="T39" fmla="*/ 0 h 88"/>
                <a:gd name="T40" fmla="*/ 80 w 80"/>
                <a:gd name="T41" fmla="*/ 2 h 88"/>
                <a:gd name="T42" fmla="*/ 72 w 80"/>
                <a:gd name="T43" fmla="*/ 24 h 88"/>
                <a:gd name="T44" fmla="*/ 72 w 80"/>
                <a:gd name="T45" fmla="*/ 24 h 88"/>
                <a:gd name="T46" fmla="*/ 66 w 80"/>
                <a:gd name="T47" fmla="*/ 20 h 88"/>
                <a:gd name="T48" fmla="*/ 66 w 80"/>
                <a:gd name="T49" fmla="*/ 20 h 88"/>
                <a:gd name="T50" fmla="*/ 58 w 80"/>
                <a:gd name="T51" fmla="*/ 24 h 88"/>
                <a:gd name="T52" fmla="*/ 50 w 80"/>
                <a:gd name="T53" fmla="*/ 30 h 88"/>
                <a:gd name="T54" fmla="*/ 40 w 80"/>
                <a:gd name="T55" fmla="*/ 40 h 88"/>
                <a:gd name="T56" fmla="*/ 30 w 80"/>
                <a:gd name="T57" fmla="*/ 54 h 88"/>
                <a:gd name="T58" fmla="*/ 22 w 80"/>
                <a:gd name="T59" fmla="*/ 88 h 88"/>
                <a:gd name="T60" fmla="*/ 0 w 80"/>
                <a:gd name="T6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88">
                  <a:moveTo>
                    <a:pt x="0" y="88"/>
                  </a:moveTo>
                  <a:lnTo>
                    <a:pt x="12" y="24"/>
                  </a:lnTo>
                  <a:lnTo>
                    <a:pt x="12" y="24"/>
                  </a:lnTo>
                  <a:lnTo>
                    <a:pt x="14" y="14"/>
                  </a:lnTo>
                  <a:lnTo>
                    <a:pt x="14" y="14"/>
                  </a:lnTo>
                  <a:lnTo>
                    <a:pt x="12" y="12"/>
                  </a:lnTo>
                  <a:lnTo>
                    <a:pt x="12" y="10"/>
                  </a:lnTo>
                  <a:lnTo>
                    <a:pt x="4" y="10"/>
                  </a:lnTo>
                  <a:lnTo>
                    <a:pt x="2" y="10"/>
                  </a:lnTo>
                  <a:lnTo>
                    <a:pt x="4" y="2"/>
                  </a:lnTo>
                  <a:lnTo>
                    <a:pt x="40" y="2"/>
                  </a:lnTo>
                  <a:lnTo>
                    <a:pt x="32" y="38"/>
                  </a:lnTo>
                  <a:lnTo>
                    <a:pt x="32" y="38"/>
                  </a:lnTo>
                  <a:lnTo>
                    <a:pt x="42" y="22"/>
                  </a:lnTo>
                  <a:lnTo>
                    <a:pt x="52" y="10"/>
                  </a:lnTo>
                  <a:lnTo>
                    <a:pt x="52" y="10"/>
                  </a:lnTo>
                  <a:lnTo>
                    <a:pt x="64" y="2"/>
                  </a:lnTo>
                  <a:lnTo>
                    <a:pt x="70" y="0"/>
                  </a:lnTo>
                  <a:lnTo>
                    <a:pt x="74" y="0"/>
                  </a:lnTo>
                  <a:lnTo>
                    <a:pt x="74" y="0"/>
                  </a:lnTo>
                  <a:lnTo>
                    <a:pt x="80" y="2"/>
                  </a:lnTo>
                  <a:lnTo>
                    <a:pt x="72" y="24"/>
                  </a:lnTo>
                  <a:lnTo>
                    <a:pt x="72" y="24"/>
                  </a:lnTo>
                  <a:lnTo>
                    <a:pt x="66" y="20"/>
                  </a:lnTo>
                  <a:lnTo>
                    <a:pt x="66" y="20"/>
                  </a:lnTo>
                  <a:lnTo>
                    <a:pt x="58" y="24"/>
                  </a:lnTo>
                  <a:lnTo>
                    <a:pt x="50" y="30"/>
                  </a:lnTo>
                  <a:lnTo>
                    <a:pt x="40" y="40"/>
                  </a:lnTo>
                  <a:lnTo>
                    <a:pt x="30" y="54"/>
                  </a:lnTo>
                  <a:lnTo>
                    <a:pt x="22" y="88"/>
                  </a:lnTo>
                  <a:lnTo>
                    <a:pt x="0"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46"/>
            <p:cNvSpPr>
              <a:spLocks/>
            </p:cNvSpPr>
            <p:nvPr/>
          </p:nvSpPr>
          <p:spPr bwMode="auto">
            <a:xfrm>
              <a:off x="2749" y="2265"/>
              <a:ext cx="110" cy="116"/>
            </a:xfrm>
            <a:custGeom>
              <a:avLst/>
              <a:gdLst>
                <a:gd name="T0" fmla="*/ 50 w 110"/>
                <a:gd name="T1" fmla="*/ 62 h 116"/>
                <a:gd name="T2" fmla="*/ 42 w 110"/>
                <a:gd name="T3" fmla="*/ 94 h 116"/>
                <a:gd name="T4" fmla="*/ 42 w 110"/>
                <a:gd name="T5" fmla="*/ 94 h 116"/>
                <a:gd name="T6" fmla="*/ 42 w 110"/>
                <a:gd name="T7" fmla="*/ 106 h 116"/>
                <a:gd name="T8" fmla="*/ 42 w 110"/>
                <a:gd name="T9" fmla="*/ 106 h 116"/>
                <a:gd name="T10" fmla="*/ 44 w 110"/>
                <a:gd name="T11" fmla="*/ 108 h 116"/>
                <a:gd name="T12" fmla="*/ 44 w 110"/>
                <a:gd name="T13" fmla="*/ 108 h 116"/>
                <a:gd name="T14" fmla="*/ 52 w 110"/>
                <a:gd name="T15" fmla="*/ 110 h 116"/>
                <a:gd name="T16" fmla="*/ 54 w 110"/>
                <a:gd name="T17" fmla="*/ 110 h 116"/>
                <a:gd name="T18" fmla="*/ 52 w 110"/>
                <a:gd name="T19" fmla="*/ 116 h 116"/>
                <a:gd name="T20" fmla="*/ 0 w 110"/>
                <a:gd name="T21" fmla="*/ 116 h 116"/>
                <a:gd name="T22" fmla="*/ 2 w 110"/>
                <a:gd name="T23" fmla="*/ 110 h 116"/>
                <a:gd name="T24" fmla="*/ 4 w 110"/>
                <a:gd name="T25" fmla="*/ 110 h 116"/>
                <a:gd name="T26" fmla="*/ 4 w 110"/>
                <a:gd name="T27" fmla="*/ 110 h 116"/>
                <a:gd name="T28" fmla="*/ 10 w 110"/>
                <a:gd name="T29" fmla="*/ 108 h 116"/>
                <a:gd name="T30" fmla="*/ 14 w 110"/>
                <a:gd name="T31" fmla="*/ 108 h 116"/>
                <a:gd name="T32" fmla="*/ 14 w 110"/>
                <a:gd name="T33" fmla="*/ 108 h 116"/>
                <a:gd name="T34" fmla="*/ 18 w 110"/>
                <a:gd name="T35" fmla="*/ 94 h 116"/>
                <a:gd name="T36" fmla="*/ 32 w 110"/>
                <a:gd name="T37" fmla="*/ 22 h 116"/>
                <a:gd name="T38" fmla="*/ 34 w 110"/>
                <a:gd name="T39" fmla="*/ 12 h 116"/>
                <a:gd name="T40" fmla="*/ 34 w 110"/>
                <a:gd name="T41" fmla="*/ 12 h 116"/>
                <a:gd name="T42" fmla="*/ 34 w 110"/>
                <a:gd name="T43" fmla="*/ 10 h 116"/>
                <a:gd name="T44" fmla="*/ 32 w 110"/>
                <a:gd name="T45" fmla="*/ 8 h 116"/>
                <a:gd name="T46" fmla="*/ 24 w 110"/>
                <a:gd name="T47" fmla="*/ 6 h 116"/>
                <a:gd name="T48" fmla="*/ 22 w 110"/>
                <a:gd name="T49" fmla="*/ 6 h 116"/>
                <a:gd name="T50" fmla="*/ 24 w 110"/>
                <a:gd name="T51" fmla="*/ 0 h 116"/>
                <a:gd name="T52" fmla="*/ 110 w 110"/>
                <a:gd name="T53" fmla="*/ 0 h 116"/>
                <a:gd name="T54" fmla="*/ 106 w 110"/>
                <a:gd name="T55" fmla="*/ 22 h 116"/>
                <a:gd name="T56" fmla="*/ 94 w 110"/>
                <a:gd name="T57" fmla="*/ 22 h 116"/>
                <a:gd name="T58" fmla="*/ 94 w 110"/>
                <a:gd name="T59" fmla="*/ 20 h 116"/>
                <a:gd name="T60" fmla="*/ 94 w 110"/>
                <a:gd name="T61" fmla="*/ 20 h 116"/>
                <a:gd name="T62" fmla="*/ 96 w 110"/>
                <a:gd name="T63" fmla="*/ 12 h 116"/>
                <a:gd name="T64" fmla="*/ 96 w 110"/>
                <a:gd name="T65" fmla="*/ 12 h 116"/>
                <a:gd name="T66" fmla="*/ 96 w 110"/>
                <a:gd name="T67" fmla="*/ 10 h 116"/>
                <a:gd name="T68" fmla="*/ 94 w 110"/>
                <a:gd name="T69" fmla="*/ 8 h 116"/>
                <a:gd name="T70" fmla="*/ 84 w 110"/>
                <a:gd name="T71" fmla="*/ 8 h 116"/>
                <a:gd name="T72" fmla="*/ 60 w 110"/>
                <a:gd name="T73" fmla="*/ 8 h 116"/>
                <a:gd name="T74" fmla="*/ 50 w 110"/>
                <a:gd name="T75" fmla="*/ 54 h 116"/>
                <a:gd name="T76" fmla="*/ 66 w 110"/>
                <a:gd name="T77" fmla="*/ 54 h 116"/>
                <a:gd name="T78" fmla="*/ 66 w 110"/>
                <a:gd name="T79" fmla="*/ 54 h 116"/>
                <a:gd name="T80" fmla="*/ 78 w 110"/>
                <a:gd name="T81" fmla="*/ 54 h 116"/>
                <a:gd name="T82" fmla="*/ 78 w 110"/>
                <a:gd name="T83" fmla="*/ 54 h 116"/>
                <a:gd name="T84" fmla="*/ 80 w 110"/>
                <a:gd name="T85" fmla="*/ 50 h 116"/>
                <a:gd name="T86" fmla="*/ 80 w 110"/>
                <a:gd name="T87" fmla="*/ 50 h 116"/>
                <a:gd name="T88" fmla="*/ 80 w 110"/>
                <a:gd name="T89" fmla="*/ 46 h 116"/>
                <a:gd name="T90" fmla="*/ 82 w 110"/>
                <a:gd name="T91" fmla="*/ 46 h 116"/>
                <a:gd name="T92" fmla="*/ 90 w 110"/>
                <a:gd name="T93" fmla="*/ 46 h 116"/>
                <a:gd name="T94" fmla="*/ 84 w 110"/>
                <a:gd name="T95" fmla="*/ 70 h 116"/>
                <a:gd name="T96" fmla="*/ 76 w 110"/>
                <a:gd name="T97" fmla="*/ 70 h 116"/>
                <a:gd name="T98" fmla="*/ 76 w 110"/>
                <a:gd name="T99" fmla="*/ 70 h 116"/>
                <a:gd name="T100" fmla="*/ 76 w 110"/>
                <a:gd name="T101" fmla="*/ 70 h 116"/>
                <a:gd name="T102" fmla="*/ 76 w 110"/>
                <a:gd name="T103" fmla="*/ 66 h 116"/>
                <a:gd name="T104" fmla="*/ 76 w 110"/>
                <a:gd name="T105" fmla="*/ 66 h 116"/>
                <a:gd name="T106" fmla="*/ 78 w 110"/>
                <a:gd name="T107" fmla="*/ 64 h 116"/>
                <a:gd name="T108" fmla="*/ 78 w 110"/>
                <a:gd name="T109" fmla="*/ 64 h 116"/>
                <a:gd name="T110" fmla="*/ 74 w 110"/>
                <a:gd name="T111" fmla="*/ 62 h 116"/>
                <a:gd name="T112" fmla="*/ 66 w 110"/>
                <a:gd name="T113" fmla="*/ 62 h 116"/>
                <a:gd name="T114" fmla="*/ 50 w 110"/>
                <a:gd name="T115" fmla="*/ 6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 h="116">
                  <a:moveTo>
                    <a:pt x="50" y="62"/>
                  </a:moveTo>
                  <a:lnTo>
                    <a:pt x="42" y="94"/>
                  </a:lnTo>
                  <a:lnTo>
                    <a:pt x="42" y="94"/>
                  </a:lnTo>
                  <a:lnTo>
                    <a:pt x="42" y="106"/>
                  </a:lnTo>
                  <a:lnTo>
                    <a:pt x="42" y="106"/>
                  </a:lnTo>
                  <a:lnTo>
                    <a:pt x="44" y="108"/>
                  </a:lnTo>
                  <a:lnTo>
                    <a:pt x="44" y="108"/>
                  </a:lnTo>
                  <a:lnTo>
                    <a:pt x="52" y="110"/>
                  </a:lnTo>
                  <a:lnTo>
                    <a:pt x="54" y="110"/>
                  </a:lnTo>
                  <a:lnTo>
                    <a:pt x="52" y="116"/>
                  </a:lnTo>
                  <a:lnTo>
                    <a:pt x="0" y="116"/>
                  </a:lnTo>
                  <a:lnTo>
                    <a:pt x="2" y="110"/>
                  </a:lnTo>
                  <a:lnTo>
                    <a:pt x="4" y="110"/>
                  </a:lnTo>
                  <a:lnTo>
                    <a:pt x="4" y="110"/>
                  </a:lnTo>
                  <a:lnTo>
                    <a:pt x="10" y="108"/>
                  </a:lnTo>
                  <a:lnTo>
                    <a:pt x="14" y="108"/>
                  </a:lnTo>
                  <a:lnTo>
                    <a:pt x="14" y="108"/>
                  </a:lnTo>
                  <a:lnTo>
                    <a:pt x="18" y="94"/>
                  </a:lnTo>
                  <a:lnTo>
                    <a:pt x="32" y="22"/>
                  </a:lnTo>
                  <a:lnTo>
                    <a:pt x="34" y="12"/>
                  </a:lnTo>
                  <a:lnTo>
                    <a:pt x="34" y="12"/>
                  </a:lnTo>
                  <a:lnTo>
                    <a:pt x="34" y="10"/>
                  </a:lnTo>
                  <a:lnTo>
                    <a:pt x="32" y="8"/>
                  </a:lnTo>
                  <a:lnTo>
                    <a:pt x="24" y="6"/>
                  </a:lnTo>
                  <a:lnTo>
                    <a:pt x="22" y="6"/>
                  </a:lnTo>
                  <a:lnTo>
                    <a:pt x="24" y="0"/>
                  </a:lnTo>
                  <a:lnTo>
                    <a:pt x="110" y="0"/>
                  </a:lnTo>
                  <a:lnTo>
                    <a:pt x="106" y="22"/>
                  </a:lnTo>
                  <a:lnTo>
                    <a:pt x="94" y="22"/>
                  </a:lnTo>
                  <a:lnTo>
                    <a:pt x="94" y="20"/>
                  </a:lnTo>
                  <a:lnTo>
                    <a:pt x="94" y="20"/>
                  </a:lnTo>
                  <a:lnTo>
                    <a:pt x="96" y="12"/>
                  </a:lnTo>
                  <a:lnTo>
                    <a:pt x="96" y="12"/>
                  </a:lnTo>
                  <a:lnTo>
                    <a:pt x="96" y="10"/>
                  </a:lnTo>
                  <a:lnTo>
                    <a:pt x="94" y="8"/>
                  </a:lnTo>
                  <a:lnTo>
                    <a:pt x="84" y="8"/>
                  </a:lnTo>
                  <a:lnTo>
                    <a:pt x="60" y="8"/>
                  </a:lnTo>
                  <a:lnTo>
                    <a:pt x="50" y="54"/>
                  </a:lnTo>
                  <a:lnTo>
                    <a:pt x="66" y="54"/>
                  </a:lnTo>
                  <a:lnTo>
                    <a:pt x="66" y="54"/>
                  </a:lnTo>
                  <a:lnTo>
                    <a:pt x="78" y="54"/>
                  </a:lnTo>
                  <a:lnTo>
                    <a:pt x="78" y="54"/>
                  </a:lnTo>
                  <a:lnTo>
                    <a:pt x="80" y="50"/>
                  </a:lnTo>
                  <a:lnTo>
                    <a:pt x="80" y="50"/>
                  </a:lnTo>
                  <a:lnTo>
                    <a:pt x="80" y="46"/>
                  </a:lnTo>
                  <a:lnTo>
                    <a:pt x="82" y="46"/>
                  </a:lnTo>
                  <a:lnTo>
                    <a:pt x="90" y="46"/>
                  </a:lnTo>
                  <a:lnTo>
                    <a:pt x="84" y="70"/>
                  </a:lnTo>
                  <a:lnTo>
                    <a:pt x="76" y="70"/>
                  </a:lnTo>
                  <a:lnTo>
                    <a:pt x="76" y="70"/>
                  </a:lnTo>
                  <a:lnTo>
                    <a:pt x="76" y="70"/>
                  </a:lnTo>
                  <a:lnTo>
                    <a:pt x="76" y="66"/>
                  </a:lnTo>
                  <a:lnTo>
                    <a:pt x="76" y="66"/>
                  </a:lnTo>
                  <a:lnTo>
                    <a:pt x="78" y="64"/>
                  </a:lnTo>
                  <a:lnTo>
                    <a:pt x="78" y="64"/>
                  </a:lnTo>
                  <a:lnTo>
                    <a:pt x="74" y="62"/>
                  </a:lnTo>
                  <a:lnTo>
                    <a:pt x="66" y="62"/>
                  </a:lnTo>
                  <a:lnTo>
                    <a:pt x="50"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47"/>
            <p:cNvSpPr>
              <a:spLocks/>
            </p:cNvSpPr>
            <p:nvPr/>
          </p:nvSpPr>
          <p:spPr bwMode="auto">
            <a:xfrm>
              <a:off x="2857" y="2295"/>
              <a:ext cx="88" cy="88"/>
            </a:xfrm>
            <a:custGeom>
              <a:avLst/>
              <a:gdLst>
                <a:gd name="T0" fmla="*/ 48 w 88"/>
                <a:gd name="T1" fmla="*/ 86 h 88"/>
                <a:gd name="T2" fmla="*/ 54 w 88"/>
                <a:gd name="T3" fmla="*/ 50 h 88"/>
                <a:gd name="T4" fmla="*/ 54 w 88"/>
                <a:gd name="T5" fmla="*/ 50 h 88"/>
                <a:gd name="T6" fmla="*/ 46 w 88"/>
                <a:gd name="T7" fmla="*/ 66 h 88"/>
                <a:gd name="T8" fmla="*/ 36 w 88"/>
                <a:gd name="T9" fmla="*/ 78 h 88"/>
                <a:gd name="T10" fmla="*/ 36 w 88"/>
                <a:gd name="T11" fmla="*/ 78 h 88"/>
                <a:gd name="T12" fmla="*/ 24 w 88"/>
                <a:gd name="T13" fmla="*/ 86 h 88"/>
                <a:gd name="T14" fmla="*/ 20 w 88"/>
                <a:gd name="T15" fmla="*/ 88 h 88"/>
                <a:gd name="T16" fmla="*/ 14 w 88"/>
                <a:gd name="T17" fmla="*/ 88 h 88"/>
                <a:gd name="T18" fmla="*/ 14 w 88"/>
                <a:gd name="T19" fmla="*/ 88 h 88"/>
                <a:gd name="T20" fmla="*/ 10 w 88"/>
                <a:gd name="T21" fmla="*/ 88 h 88"/>
                <a:gd name="T22" fmla="*/ 4 w 88"/>
                <a:gd name="T23" fmla="*/ 84 h 88"/>
                <a:gd name="T24" fmla="*/ 4 w 88"/>
                <a:gd name="T25" fmla="*/ 84 h 88"/>
                <a:gd name="T26" fmla="*/ 2 w 88"/>
                <a:gd name="T27" fmla="*/ 80 h 88"/>
                <a:gd name="T28" fmla="*/ 0 w 88"/>
                <a:gd name="T29" fmla="*/ 74 h 88"/>
                <a:gd name="T30" fmla="*/ 0 w 88"/>
                <a:gd name="T31" fmla="*/ 74 h 88"/>
                <a:gd name="T32" fmla="*/ 2 w 88"/>
                <a:gd name="T33" fmla="*/ 62 h 88"/>
                <a:gd name="T34" fmla="*/ 10 w 88"/>
                <a:gd name="T35" fmla="*/ 22 h 88"/>
                <a:gd name="T36" fmla="*/ 12 w 88"/>
                <a:gd name="T37" fmla="*/ 12 h 88"/>
                <a:gd name="T38" fmla="*/ 12 w 88"/>
                <a:gd name="T39" fmla="*/ 12 h 88"/>
                <a:gd name="T40" fmla="*/ 12 w 88"/>
                <a:gd name="T41" fmla="*/ 10 h 88"/>
                <a:gd name="T42" fmla="*/ 10 w 88"/>
                <a:gd name="T43" fmla="*/ 8 h 88"/>
                <a:gd name="T44" fmla="*/ 2 w 88"/>
                <a:gd name="T45" fmla="*/ 8 h 88"/>
                <a:gd name="T46" fmla="*/ 0 w 88"/>
                <a:gd name="T47" fmla="*/ 8 h 88"/>
                <a:gd name="T48" fmla="*/ 2 w 88"/>
                <a:gd name="T49" fmla="*/ 0 h 88"/>
                <a:gd name="T50" fmla="*/ 38 w 88"/>
                <a:gd name="T51" fmla="*/ 0 h 88"/>
                <a:gd name="T52" fmla="*/ 26 w 88"/>
                <a:gd name="T53" fmla="*/ 62 h 88"/>
                <a:gd name="T54" fmla="*/ 26 w 88"/>
                <a:gd name="T55" fmla="*/ 62 h 88"/>
                <a:gd name="T56" fmla="*/ 26 w 88"/>
                <a:gd name="T57" fmla="*/ 68 h 88"/>
                <a:gd name="T58" fmla="*/ 26 w 88"/>
                <a:gd name="T59" fmla="*/ 68 h 88"/>
                <a:gd name="T60" fmla="*/ 26 w 88"/>
                <a:gd name="T61" fmla="*/ 70 h 88"/>
                <a:gd name="T62" fmla="*/ 28 w 88"/>
                <a:gd name="T63" fmla="*/ 72 h 88"/>
                <a:gd name="T64" fmla="*/ 28 w 88"/>
                <a:gd name="T65" fmla="*/ 72 h 88"/>
                <a:gd name="T66" fmla="*/ 34 w 88"/>
                <a:gd name="T67" fmla="*/ 70 h 88"/>
                <a:gd name="T68" fmla="*/ 40 w 88"/>
                <a:gd name="T69" fmla="*/ 62 h 88"/>
                <a:gd name="T70" fmla="*/ 58 w 88"/>
                <a:gd name="T71" fmla="*/ 34 h 88"/>
                <a:gd name="T72" fmla="*/ 64 w 88"/>
                <a:gd name="T73" fmla="*/ 0 h 88"/>
                <a:gd name="T74" fmla="*/ 88 w 88"/>
                <a:gd name="T75" fmla="*/ 0 h 88"/>
                <a:gd name="T76" fmla="*/ 76 w 88"/>
                <a:gd name="T77" fmla="*/ 62 h 88"/>
                <a:gd name="T78" fmla="*/ 76 w 88"/>
                <a:gd name="T79" fmla="*/ 62 h 88"/>
                <a:gd name="T80" fmla="*/ 74 w 88"/>
                <a:gd name="T81" fmla="*/ 74 h 88"/>
                <a:gd name="T82" fmla="*/ 74 w 88"/>
                <a:gd name="T83" fmla="*/ 74 h 88"/>
                <a:gd name="T84" fmla="*/ 74 w 88"/>
                <a:gd name="T85" fmla="*/ 76 h 88"/>
                <a:gd name="T86" fmla="*/ 76 w 88"/>
                <a:gd name="T87" fmla="*/ 78 h 88"/>
                <a:gd name="T88" fmla="*/ 84 w 88"/>
                <a:gd name="T89" fmla="*/ 80 h 88"/>
                <a:gd name="T90" fmla="*/ 86 w 88"/>
                <a:gd name="T91" fmla="*/ 80 h 88"/>
                <a:gd name="T92" fmla="*/ 84 w 88"/>
                <a:gd name="T93" fmla="*/ 86 h 88"/>
                <a:gd name="T94" fmla="*/ 48 w 88"/>
                <a:gd name="T95" fmla="*/ 8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 h="88">
                  <a:moveTo>
                    <a:pt x="48" y="86"/>
                  </a:moveTo>
                  <a:lnTo>
                    <a:pt x="54" y="50"/>
                  </a:lnTo>
                  <a:lnTo>
                    <a:pt x="54" y="50"/>
                  </a:lnTo>
                  <a:lnTo>
                    <a:pt x="46" y="66"/>
                  </a:lnTo>
                  <a:lnTo>
                    <a:pt x="36" y="78"/>
                  </a:lnTo>
                  <a:lnTo>
                    <a:pt x="36" y="78"/>
                  </a:lnTo>
                  <a:lnTo>
                    <a:pt x="24" y="86"/>
                  </a:lnTo>
                  <a:lnTo>
                    <a:pt x="20" y="88"/>
                  </a:lnTo>
                  <a:lnTo>
                    <a:pt x="14" y="88"/>
                  </a:lnTo>
                  <a:lnTo>
                    <a:pt x="14" y="88"/>
                  </a:lnTo>
                  <a:lnTo>
                    <a:pt x="10" y="88"/>
                  </a:lnTo>
                  <a:lnTo>
                    <a:pt x="4" y="84"/>
                  </a:lnTo>
                  <a:lnTo>
                    <a:pt x="4" y="84"/>
                  </a:lnTo>
                  <a:lnTo>
                    <a:pt x="2" y="80"/>
                  </a:lnTo>
                  <a:lnTo>
                    <a:pt x="0" y="74"/>
                  </a:lnTo>
                  <a:lnTo>
                    <a:pt x="0" y="74"/>
                  </a:lnTo>
                  <a:lnTo>
                    <a:pt x="2" y="62"/>
                  </a:lnTo>
                  <a:lnTo>
                    <a:pt x="10" y="22"/>
                  </a:lnTo>
                  <a:lnTo>
                    <a:pt x="12" y="12"/>
                  </a:lnTo>
                  <a:lnTo>
                    <a:pt x="12" y="12"/>
                  </a:lnTo>
                  <a:lnTo>
                    <a:pt x="12" y="10"/>
                  </a:lnTo>
                  <a:lnTo>
                    <a:pt x="10" y="8"/>
                  </a:lnTo>
                  <a:lnTo>
                    <a:pt x="2" y="8"/>
                  </a:lnTo>
                  <a:lnTo>
                    <a:pt x="0" y="8"/>
                  </a:lnTo>
                  <a:lnTo>
                    <a:pt x="2" y="0"/>
                  </a:lnTo>
                  <a:lnTo>
                    <a:pt x="38" y="0"/>
                  </a:lnTo>
                  <a:lnTo>
                    <a:pt x="26" y="62"/>
                  </a:lnTo>
                  <a:lnTo>
                    <a:pt x="26" y="62"/>
                  </a:lnTo>
                  <a:lnTo>
                    <a:pt x="26" y="68"/>
                  </a:lnTo>
                  <a:lnTo>
                    <a:pt x="26" y="68"/>
                  </a:lnTo>
                  <a:lnTo>
                    <a:pt x="26" y="70"/>
                  </a:lnTo>
                  <a:lnTo>
                    <a:pt x="28" y="72"/>
                  </a:lnTo>
                  <a:lnTo>
                    <a:pt x="28" y="72"/>
                  </a:lnTo>
                  <a:lnTo>
                    <a:pt x="34" y="70"/>
                  </a:lnTo>
                  <a:lnTo>
                    <a:pt x="40" y="62"/>
                  </a:lnTo>
                  <a:lnTo>
                    <a:pt x="58" y="34"/>
                  </a:lnTo>
                  <a:lnTo>
                    <a:pt x="64" y="0"/>
                  </a:lnTo>
                  <a:lnTo>
                    <a:pt x="88" y="0"/>
                  </a:lnTo>
                  <a:lnTo>
                    <a:pt x="76" y="62"/>
                  </a:lnTo>
                  <a:lnTo>
                    <a:pt x="76" y="62"/>
                  </a:lnTo>
                  <a:lnTo>
                    <a:pt x="74" y="74"/>
                  </a:lnTo>
                  <a:lnTo>
                    <a:pt x="74" y="74"/>
                  </a:lnTo>
                  <a:lnTo>
                    <a:pt x="74" y="76"/>
                  </a:lnTo>
                  <a:lnTo>
                    <a:pt x="76" y="78"/>
                  </a:lnTo>
                  <a:lnTo>
                    <a:pt x="84" y="80"/>
                  </a:lnTo>
                  <a:lnTo>
                    <a:pt x="86" y="80"/>
                  </a:lnTo>
                  <a:lnTo>
                    <a:pt x="84" y="86"/>
                  </a:lnTo>
                  <a:lnTo>
                    <a:pt x="48"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48"/>
            <p:cNvSpPr>
              <a:spLocks/>
            </p:cNvSpPr>
            <p:nvPr/>
          </p:nvSpPr>
          <p:spPr bwMode="auto">
            <a:xfrm>
              <a:off x="2959" y="2275"/>
              <a:ext cx="58" cy="108"/>
            </a:xfrm>
            <a:custGeom>
              <a:avLst/>
              <a:gdLst>
                <a:gd name="T0" fmla="*/ 56 w 58"/>
                <a:gd name="T1" fmla="*/ 28 h 108"/>
                <a:gd name="T2" fmla="*/ 36 w 58"/>
                <a:gd name="T3" fmla="*/ 28 h 108"/>
                <a:gd name="T4" fmla="*/ 26 w 58"/>
                <a:gd name="T5" fmla="*/ 78 h 108"/>
                <a:gd name="T6" fmla="*/ 26 w 58"/>
                <a:gd name="T7" fmla="*/ 78 h 108"/>
                <a:gd name="T8" fmla="*/ 26 w 58"/>
                <a:gd name="T9" fmla="*/ 90 h 108"/>
                <a:gd name="T10" fmla="*/ 26 w 58"/>
                <a:gd name="T11" fmla="*/ 90 h 108"/>
                <a:gd name="T12" fmla="*/ 26 w 58"/>
                <a:gd name="T13" fmla="*/ 94 h 108"/>
                <a:gd name="T14" fmla="*/ 28 w 58"/>
                <a:gd name="T15" fmla="*/ 96 h 108"/>
                <a:gd name="T16" fmla="*/ 28 w 58"/>
                <a:gd name="T17" fmla="*/ 96 h 108"/>
                <a:gd name="T18" fmla="*/ 30 w 58"/>
                <a:gd name="T19" fmla="*/ 98 h 108"/>
                <a:gd name="T20" fmla="*/ 34 w 58"/>
                <a:gd name="T21" fmla="*/ 98 h 108"/>
                <a:gd name="T22" fmla="*/ 34 w 58"/>
                <a:gd name="T23" fmla="*/ 98 h 108"/>
                <a:gd name="T24" fmla="*/ 42 w 58"/>
                <a:gd name="T25" fmla="*/ 96 h 108"/>
                <a:gd name="T26" fmla="*/ 42 w 58"/>
                <a:gd name="T27" fmla="*/ 106 h 108"/>
                <a:gd name="T28" fmla="*/ 42 w 58"/>
                <a:gd name="T29" fmla="*/ 106 h 108"/>
                <a:gd name="T30" fmla="*/ 32 w 58"/>
                <a:gd name="T31" fmla="*/ 108 h 108"/>
                <a:gd name="T32" fmla="*/ 24 w 58"/>
                <a:gd name="T33" fmla="*/ 108 h 108"/>
                <a:gd name="T34" fmla="*/ 24 w 58"/>
                <a:gd name="T35" fmla="*/ 108 h 108"/>
                <a:gd name="T36" fmla="*/ 14 w 58"/>
                <a:gd name="T37" fmla="*/ 108 h 108"/>
                <a:gd name="T38" fmla="*/ 8 w 58"/>
                <a:gd name="T39" fmla="*/ 104 h 108"/>
                <a:gd name="T40" fmla="*/ 8 w 58"/>
                <a:gd name="T41" fmla="*/ 104 h 108"/>
                <a:gd name="T42" fmla="*/ 2 w 58"/>
                <a:gd name="T43" fmla="*/ 98 h 108"/>
                <a:gd name="T44" fmla="*/ 2 w 58"/>
                <a:gd name="T45" fmla="*/ 90 h 108"/>
                <a:gd name="T46" fmla="*/ 2 w 58"/>
                <a:gd name="T47" fmla="*/ 90 h 108"/>
                <a:gd name="T48" fmla="*/ 2 w 58"/>
                <a:gd name="T49" fmla="*/ 80 h 108"/>
                <a:gd name="T50" fmla="*/ 14 w 58"/>
                <a:gd name="T51" fmla="*/ 28 h 108"/>
                <a:gd name="T52" fmla="*/ 0 w 58"/>
                <a:gd name="T53" fmla="*/ 28 h 108"/>
                <a:gd name="T54" fmla="*/ 2 w 58"/>
                <a:gd name="T55" fmla="*/ 20 h 108"/>
                <a:gd name="T56" fmla="*/ 14 w 58"/>
                <a:gd name="T57" fmla="*/ 20 h 108"/>
                <a:gd name="T58" fmla="*/ 18 w 58"/>
                <a:gd name="T59" fmla="*/ 4 h 108"/>
                <a:gd name="T60" fmla="*/ 42 w 58"/>
                <a:gd name="T61" fmla="*/ 0 h 108"/>
                <a:gd name="T62" fmla="*/ 38 w 58"/>
                <a:gd name="T63" fmla="*/ 20 h 108"/>
                <a:gd name="T64" fmla="*/ 58 w 58"/>
                <a:gd name="T65" fmla="*/ 20 h 108"/>
                <a:gd name="T66" fmla="*/ 56 w 58"/>
                <a:gd name="T67" fmla="*/ 2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 h="108">
                  <a:moveTo>
                    <a:pt x="56" y="28"/>
                  </a:moveTo>
                  <a:lnTo>
                    <a:pt x="36" y="28"/>
                  </a:lnTo>
                  <a:lnTo>
                    <a:pt x="26" y="78"/>
                  </a:lnTo>
                  <a:lnTo>
                    <a:pt x="26" y="78"/>
                  </a:lnTo>
                  <a:lnTo>
                    <a:pt x="26" y="90"/>
                  </a:lnTo>
                  <a:lnTo>
                    <a:pt x="26" y="90"/>
                  </a:lnTo>
                  <a:lnTo>
                    <a:pt x="26" y="94"/>
                  </a:lnTo>
                  <a:lnTo>
                    <a:pt x="28" y="96"/>
                  </a:lnTo>
                  <a:lnTo>
                    <a:pt x="28" y="96"/>
                  </a:lnTo>
                  <a:lnTo>
                    <a:pt x="30" y="98"/>
                  </a:lnTo>
                  <a:lnTo>
                    <a:pt x="34" y="98"/>
                  </a:lnTo>
                  <a:lnTo>
                    <a:pt x="34" y="98"/>
                  </a:lnTo>
                  <a:lnTo>
                    <a:pt x="42" y="96"/>
                  </a:lnTo>
                  <a:lnTo>
                    <a:pt x="42" y="106"/>
                  </a:lnTo>
                  <a:lnTo>
                    <a:pt x="42" y="106"/>
                  </a:lnTo>
                  <a:lnTo>
                    <a:pt x="32" y="108"/>
                  </a:lnTo>
                  <a:lnTo>
                    <a:pt x="24" y="108"/>
                  </a:lnTo>
                  <a:lnTo>
                    <a:pt x="24" y="108"/>
                  </a:lnTo>
                  <a:lnTo>
                    <a:pt x="14" y="108"/>
                  </a:lnTo>
                  <a:lnTo>
                    <a:pt x="8" y="104"/>
                  </a:lnTo>
                  <a:lnTo>
                    <a:pt x="8" y="104"/>
                  </a:lnTo>
                  <a:lnTo>
                    <a:pt x="2" y="98"/>
                  </a:lnTo>
                  <a:lnTo>
                    <a:pt x="2" y="90"/>
                  </a:lnTo>
                  <a:lnTo>
                    <a:pt x="2" y="90"/>
                  </a:lnTo>
                  <a:lnTo>
                    <a:pt x="2" y="80"/>
                  </a:lnTo>
                  <a:lnTo>
                    <a:pt x="14" y="28"/>
                  </a:lnTo>
                  <a:lnTo>
                    <a:pt x="0" y="28"/>
                  </a:lnTo>
                  <a:lnTo>
                    <a:pt x="2" y="20"/>
                  </a:lnTo>
                  <a:lnTo>
                    <a:pt x="14" y="20"/>
                  </a:lnTo>
                  <a:lnTo>
                    <a:pt x="18" y="4"/>
                  </a:lnTo>
                  <a:lnTo>
                    <a:pt x="42" y="0"/>
                  </a:lnTo>
                  <a:lnTo>
                    <a:pt x="38" y="20"/>
                  </a:lnTo>
                  <a:lnTo>
                    <a:pt x="58" y="20"/>
                  </a:lnTo>
                  <a:lnTo>
                    <a:pt x="56"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49"/>
            <p:cNvSpPr>
              <a:spLocks/>
            </p:cNvSpPr>
            <p:nvPr/>
          </p:nvSpPr>
          <p:spPr bwMode="auto">
            <a:xfrm>
              <a:off x="3021" y="2295"/>
              <a:ext cx="88" cy="88"/>
            </a:xfrm>
            <a:custGeom>
              <a:avLst/>
              <a:gdLst>
                <a:gd name="T0" fmla="*/ 48 w 88"/>
                <a:gd name="T1" fmla="*/ 86 h 88"/>
                <a:gd name="T2" fmla="*/ 54 w 88"/>
                <a:gd name="T3" fmla="*/ 50 h 88"/>
                <a:gd name="T4" fmla="*/ 54 w 88"/>
                <a:gd name="T5" fmla="*/ 50 h 88"/>
                <a:gd name="T6" fmla="*/ 46 w 88"/>
                <a:gd name="T7" fmla="*/ 66 h 88"/>
                <a:gd name="T8" fmla="*/ 36 w 88"/>
                <a:gd name="T9" fmla="*/ 78 h 88"/>
                <a:gd name="T10" fmla="*/ 36 w 88"/>
                <a:gd name="T11" fmla="*/ 78 h 88"/>
                <a:gd name="T12" fmla="*/ 26 w 88"/>
                <a:gd name="T13" fmla="*/ 86 h 88"/>
                <a:gd name="T14" fmla="*/ 20 w 88"/>
                <a:gd name="T15" fmla="*/ 88 h 88"/>
                <a:gd name="T16" fmla="*/ 14 w 88"/>
                <a:gd name="T17" fmla="*/ 88 h 88"/>
                <a:gd name="T18" fmla="*/ 14 w 88"/>
                <a:gd name="T19" fmla="*/ 88 h 88"/>
                <a:gd name="T20" fmla="*/ 10 w 88"/>
                <a:gd name="T21" fmla="*/ 88 h 88"/>
                <a:gd name="T22" fmla="*/ 6 w 88"/>
                <a:gd name="T23" fmla="*/ 84 h 88"/>
                <a:gd name="T24" fmla="*/ 6 w 88"/>
                <a:gd name="T25" fmla="*/ 84 h 88"/>
                <a:gd name="T26" fmla="*/ 2 w 88"/>
                <a:gd name="T27" fmla="*/ 80 h 88"/>
                <a:gd name="T28" fmla="*/ 2 w 88"/>
                <a:gd name="T29" fmla="*/ 74 h 88"/>
                <a:gd name="T30" fmla="*/ 2 w 88"/>
                <a:gd name="T31" fmla="*/ 74 h 88"/>
                <a:gd name="T32" fmla="*/ 2 w 88"/>
                <a:gd name="T33" fmla="*/ 62 h 88"/>
                <a:gd name="T34" fmla="*/ 10 w 88"/>
                <a:gd name="T35" fmla="*/ 22 h 88"/>
                <a:gd name="T36" fmla="*/ 12 w 88"/>
                <a:gd name="T37" fmla="*/ 12 h 88"/>
                <a:gd name="T38" fmla="*/ 12 w 88"/>
                <a:gd name="T39" fmla="*/ 12 h 88"/>
                <a:gd name="T40" fmla="*/ 12 w 88"/>
                <a:gd name="T41" fmla="*/ 10 h 88"/>
                <a:gd name="T42" fmla="*/ 10 w 88"/>
                <a:gd name="T43" fmla="*/ 8 h 88"/>
                <a:gd name="T44" fmla="*/ 2 w 88"/>
                <a:gd name="T45" fmla="*/ 8 h 88"/>
                <a:gd name="T46" fmla="*/ 0 w 88"/>
                <a:gd name="T47" fmla="*/ 8 h 88"/>
                <a:gd name="T48" fmla="*/ 2 w 88"/>
                <a:gd name="T49" fmla="*/ 0 h 88"/>
                <a:gd name="T50" fmla="*/ 38 w 88"/>
                <a:gd name="T51" fmla="*/ 0 h 88"/>
                <a:gd name="T52" fmla="*/ 26 w 88"/>
                <a:gd name="T53" fmla="*/ 62 h 88"/>
                <a:gd name="T54" fmla="*/ 26 w 88"/>
                <a:gd name="T55" fmla="*/ 62 h 88"/>
                <a:gd name="T56" fmla="*/ 26 w 88"/>
                <a:gd name="T57" fmla="*/ 68 h 88"/>
                <a:gd name="T58" fmla="*/ 26 w 88"/>
                <a:gd name="T59" fmla="*/ 68 h 88"/>
                <a:gd name="T60" fmla="*/ 26 w 88"/>
                <a:gd name="T61" fmla="*/ 70 h 88"/>
                <a:gd name="T62" fmla="*/ 28 w 88"/>
                <a:gd name="T63" fmla="*/ 72 h 88"/>
                <a:gd name="T64" fmla="*/ 28 w 88"/>
                <a:gd name="T65" fmla="*/ 72 h 88"/>
                <a:gd name="T66" fmla="*/ 34 w 88"/>
                <a:gd name="T67" fmla="*/ 70 h 88"/>
                <a:gd name="T68" fmla="*/ 40 w 88"/>
                <a:gd name="T69" fmla="*/ 62 h 88"/>
                <a:gd name="T70" fmla="*/ 58 w 88"/>
                <a:gd name="T71" fmla="*/ 34 h 88"/>
                <a:gd name="T72" fmla="*/ 64 w 88"/>
                <a:gd name="T73" fmla="*/ 0 h 88"/>
                <a:gd name="T74" fmla="*/ 88 w 88"/>
                <a:gd name="T75" fmla="*/ 0 h 88"/>
                <a:gd name="T76" fmla="*/ 76 w 88"/>
                <a:gd name="T77" fmla="*/ 62 h 88"/>
                <a:gd name="T78" fmla="*/ 76 w 88"/>
                <a:gd name="T79" fmla="*/ 62 h 88"/>
                <a:gd name="T80" fmla="*/ 74 w 88"/>
                <a:gd name="T81" fmla="*/ 74 h 88"/>
                <a:gd name="T82" fmla="*/ 74 w 88"/>
                <a:gd name="T83" fmla="*/ 74 h 88"/>
                <a:gd name="T84" fmla="*/ 74 w 88"/>
                <a:gd name="T85" fmla="*/ 76 h 88"/>
                <a:gd name="T86" fmla="*/ 76 w 88"/>
                <a:gd name="T87" fmla="*/ 78 h 88"/>
                <a:gd name="T88" fmla="*/ 84 w 88"/>
                <a:gd name="T89" fmla="*/ 80 h 88"/>
                <a:gd name="T90" fmla="*/ 86 w 88"/>
                <a:gd name="T91" fmla="*/ 80 h 88"/>
                <a:gd name="T92" fmla="*/ 84 w 88"/>
                <a:gd name="T93" fmla="*/ 86 h 88"/>
                <a:gd name="T94" fmla="*/ 48 w 88"/>
                <a:gd name="T95" fmla="*/ 8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 h="88">
                  <a:moveTo>
                    <a:pt x="48" y="86"/>
                  </a:moveTo>
                  <a:lnTo>
                    <a:pt x="54" y="50"/>
                  </a:lnTo>
                  <a:lnTo>
                    <a:pt x="54" y="50"/>
                  </a:lnTo>
                  <a:lnTo>
                    <a:pt x="46" y="66"/>
                  </a:lnTo>
                  <a:lnTo>
                    <a:pt x="36" y="78"/>
                  </a:lnTo>
                  <a:lnTo>
                    <a:pt x="36" y="78"/>
                  </a:lnTo>
                  <a:lnTo>
                    <a:pt x="26" y="86"/>
                  </a:lnTo>
                  <a:lnTo>
                    <a:pt x="20" y="88"/>
                  </a:lnTo>
                  <a:lnTo>
                    <a:pt x="14" y="88"/>
                  </a:lnTo>
                  <a:lnTo>
                    <a:pt x="14" y="88"/>
                  </a:lnTo>
                  <a:lnTo>
                    <a:pt x="10" y="88"/>
                  </a:lnTo>
                  <a:lnTo>
                    <a:pt x="6" y="84"/>
                  </a:lnTo>
                  <a:lnTo>
                    <a:pt x="6" y="84"/>
                  </a:lnTo>
                  <a:lnTo>
                    <a:pt x="2" y="80"/>
                  </a:lnTo>
                  <a:lnTo>
                    <a:pt x="2" y="74"/>
                  </a:lnTo>
                  <a:lnTo>
                    <a:pt x="2" y="74"/>
                  </a:lnTo>
                  <a:lnTo>
                    <a:pt x="2" y="62"/>
                  </a:lnTo>
                  <a:lnTo>
                    <a:pt x="10" y="22"/>
                  </a:lnTo>
                  <a:lnTo>
                    <a:pt x="12" y="12"/>
                  </a:lnTo>
                  <a:lnTo>
                    <a:pt x="12" y="12"/>
                  </a:lnTo>
                  <a:lnTo>
                    <a:pt x="12" y="10"/>
                  </a:lnTo>
                  <a:lnTo>
                    <a:pt x="10" y="8"/>
                  </a:lnTo>
                  <a:lnTo>
                    <a:pt x="2" y="8"/>
                  </a:lnTo>
                  <a:lnTo>
                    <a:pt x="0" y="8"/>
                  </a:lnTo>
                  <a:lnTo>
                    <a:pt x="2" y="0"/>
                  </a:lnTo>
                  <a:lnTo>
                    <a:pt x="38" y="0"/>
                  </a:lnTo>
                  <a:lnTo>
                    <a:pt x="26" y="62"/>
                  </a:lnTo>
                  <a:lnTo>
                    <a:pt x="26" y="62"/>
                  </a:lnTo>
                  <a:lnTo>
                    <a:pt x="26" y="68"/>
                  </a:lnTo>
                  <a:lnTo>
                    <a:pt x="26" y="68"/>
                  </a:lnTo>
                  <a:lnTo>
                    <a:pt x="26" y="70"/>
                  </a:lnTo>
                  <a:lnTo>
                    <a:pt x="28" y="72"/>
                  </a:lnTo>
                  <a:lnTo>
                    <a:pt x="28" y="72"/>
                  </a:lnTo>
                  <a:lnTo>
                    <a:pt x="34" y="70"/>
                  </a:lnTo>
                  <a:lnTo>
                    <a:pt x="40" y="62"/>
                  </a:lnTo>
                  <a:lnTo>
                    <a:pt x="58" y="34"/>
                  </a:lnTo>
                  <a:lnTo>
                    <a:pt x="64" y="0"/>
                  </a:lnTo>
                  <a:lnTo>
                    <a:pt x="88" y="0"/>
                  </a:lnTo>
                  <a:lnTo>
                    <a:pt x="76" y="62"/>
                  </a:lnTo>
                  <a:lnTo>
                    <a:pt x="76" y="62"/>
                  </a:lnTo>
                  <a:lnTo>
                    <a:pt x="74" y="74"/>
                  </a:lnTo>
                  <a:lnTo>
                    <a:pt x="74" y="74"/>
                  </a:lnTo>
                  <a:lnTo>
                    <a:pt x="74" y="76"/>
                  </a:lnTo>
                  <a:lnTo>
                    <a:pt x="76" y="78"/>
                  </a:lnTo>
                  <a:lnTo>
                    <a:pt x="84" y="80"/>
                  </a:lnTo>
                  <a:lnTo>
                    <a:pt x="86" y="80"/>
                  </a:lnTo>
                  <a:lnTo>
                    <a:pt x="84" y="86"/>
                  </a:lnTo>
                  <a:lnTo>
                    <a:pt x="48"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50"/>
            <p:cNvSpPr>
              <a:spLocks/>
            </p:cNvSpPr>
            <p:nvPr/>
          </p:nvSpPr>
          <p:spPr bwMode="auto">
            <a:xfrm>
              <a:off x="3123" y="2293"/>
              <a:ext cx="82" cy="88"/>
            </a:xfrm>
            <a:custGeom>
              <a:avLst/>
              <a:gdLst>
                <a:gd name="T0" fmla="*/ 0 w 82"/>
                <a:gd name="T1" fmla="*/ 88 h 88"/>
                <a:gd name="T2" fmla="*/ 12 w 82"/>
                <a:gd name="T3" fmla="*/ 24 h 88"/>
                <a:gd name="T4" fmla="*/ 12 w 82"/>
                <a:gd name="T5" fmla="*/ 24 h 88"/>
                <a:gd name="T6" fmla="*/ 14 w 82"/>
                <a:gd name="T7" fmla="*/ 14 h 88"/>
                <a:gd name="T8" fmla="*/ 14 w 82"/>
                <a:gd name="T9" fmla="*/ 14 h 88"/>
                <a:gd name="T10" fmla="*/ 14 w 82"/>
                <a:gd name="T11" fmla="*/ 12 h 88"/>
                <a:gd name="T12" fmla="*/ 12 w 82"/>
                <a:gd name="T13" fmla="*/ 10 h 88"/>
                <a:gd name="T14" fmla="*/ 4 w 82"/>
                <a:gd name="T15" fmla="*/ 10 h 88"/>
                <a:gd name="T16" fmla="*/ 2 w 82"/>
                <a:gd name="T17" fmla="*/ 10 h 88"/>
                <a:gd name="T18" fmla="*/ 4 w 82"/>
                <a:gd name="T19" fmla="*/ 2 h 88"/>
                <a:gd name="T20" fmla="*/ 40 w 82"/>
                <a:gd name="T21" fmla="*/ 2 h 88"/>
                <a:gd name="T22" fmla="*/ 32 w 82"/>
                <a:gd name="T23" fmla="*/ 38 h 88"/>
                <a:gd name="T24" fmla="*/ 32 w 82"/>
                <a:gd name="T25" fmla="*/ 38 h 88"/>
                <a:gd name="T26" fmla="*/ 42 w 82"/>
                <a:gd name="T27" fmla="*/ 22 h 88"/>
                <a:gd name="T28" fmla="*/ 54 w 82"/>
                <a:gd name="T29" fmla="*/ 10 h 88"/>
                <a:gd name="T30" fmla="*/ 54 w 82"/>
                <a:gd name="T31" fmla="*/ 10 h 88"/>
                <a:gd name="T32" fmla="*/ 64 w 82"/>
                <a:gd name="T33" fmla="*/ 2 h 88"/>
                <a:gd name="T34" fmla="*/ 70 w 82"/>
                <a:gd name="T35" fmla="*/ 0 h 88"/>
                <a:gd name="T36" fmla="*/ 76 w 82"/>
                <a:gd name="T37" fmla="*/ 0 h 88"/>
                <a:gd name="T38" fmla="*/ 76 w 82"/>
                <a:gd name="T39" fmla="*/ 0 h 88"/>
                <a:gd name="T40" fmla="*/ 82 w 82"/>
                <a:gd name="T41" fmla="*/ 2 h 88"/>
                <a:gd name="T42" fmla="*/ 72 w 82"/>
                <a:gd name="T43" fmla="*/ 24 h 88"/>
                <a:gd name="T44" fmla="*/ 72 w 82"/>
                <a:gd name="T45" fmla="*/ 24 h 88"/>
                <a:gd name="T46" fmla="*/ 66 w 82"/>
                <a:gd name="T47" fmla="*/ 20 h 88"/>
                <a:gd name="T48" fmla="*/ 66 w 82"/>
                <a:gd name="T49" fmla="*/ 20 h 88"/>
                <a:gd name="T50" fmla="*/ 58 w 82"/>
                <a:gd name="T51" fmla="*/ 24 h 88"/>
                <a:gd name="T52" fmla="*/ 50 w 82"/>
                <a:gd name="T53" fmla="*/ 30 h 88"/>
                <a:gd name="T54" fmla="*/ 40 w 82"/>
                <a:gd name="T55" fmla="*/ 40 h 88"/>
                <a:gd name="T56" fmla="*/ 30 w 82"/>
                <a:gd name="T57" fmla="*/ 54 h 88"/>
                <a:gd name="T58" fmla="*/ 22 w 82"/>
                <a:gd name="T59" fmla="*/ 88 h 88"/>
                <a:gd name="T60" fmla="*/ 0 w 82"/>
                <a:gd name="T6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2" h="88">
                  <a:moveTo>
                    <a:pt x="0" y="88"/>
                  </a:moveTo>
                  <a:lnTo>
                    <a:pt x="12" y="24"/>
                  </a:lnTo>
                  <a:lnTo>
                    <a:pt x="12" y="24"/>
                  </a:lnTo>
                  <a:lnTo>
                    <a:pt x="14" y="14"/>
                  </a:lnTo>
                  <a:lnTo>
                    <a:pt x="14" y="14"/>
                  </a:lnTo>
                  <a:lnTo>
                    <a:pt x="14" y="12"/>
                  </a:lnTo>
                  <a:lnTo>
                    <a:pt x="12" y="10"/>
                  </a:lnTo>
                  <a:lnTo>
                    <a:pt x="4" y="10"/>
                  </a:lnTo>
                  <a:lnTo>
                    <a:pt x="2" y="10"/>
                  </a:lnTo>
                  <a:lnTo>
                    <a:pt x="4" y="2"/>
                  </a:lnTo>
                  <a:lnTo>
                    <a:pt x="40" y="2"/>
                  </a:lnTo>
                  <a:lnTo>
                    <a:pt x="32" y="38"/>
                  </a:lnTo>
                  <a:lnTo>
                    <a:pt x="32" y="38"/>
                  </a:lnTo>
                  <a:lnTo>
                    <a:pt x="42" y="22"/>
                  </a:lnTo>
                  <a:lnTo>
                    <a:pt x="54" y="10"/>
                  </a:lnTo>
                  <a:lnTo>
                    <a:pt x="54" y="10"/>
                  </a:lnTo>
                  <a:lnTo>
                    <a:pt x="64" y="2"/>
                  </a:lnTo>
                  <a:lnTo>
                    <a:pt x="70" y="0"/>
                  </a:lnTo>
                  <a:lnTo>
                    <a:pt x="76" y="0"/>
                  </a:lnTo>
                  <a:lnTo>
                    <a:pt x="76" y="0"/>
                  </a:lnTo>
                  <a:lnTo>
                    <a:pt x="82" y="2"/>
                  </a:lnTo>
                  <a:lnTo>
                    <a:pt x="72" y="24"/>
                  </a:lnTo>
                  <a:lnTo>
                    <a:pt x="72" y="24"/>
                  </a:lnTo>
                  <a:lnTo>
                    <a:pt x="66" y="20"/>
                  </a:lnTo>
                  <a:lnTo>
                    <a:pt x="66" y="20"/>
                  </a:lnTo>
                  <a:lnTo>
                    <a:pt x="58" y="24"/>
                  </a:lnTo>
                  <a:lnTo>
                    <a:pt x="50" y="30"/>
                  </a:lnTo>
                  <a:lnTo>
                    <a:pt x="40" y="40"/>
                  </a:lnTo>
                  <a:lnTo>
                    <a:pt x="30" y="54"/>
                  </a:lnTo>
                  <a:lnTo>
                    <a:pt x="22" y="88"/>
                  </a:lnTo>
                  <a:lnTo>
                    <a:pt x="0"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51"/>
            <p:cNvSpPr>
              <a:spLocks noEditPoints="1"/>
            </p:cNvSpPr>
            <p:nvPr/>
          </p:nvSpPr>
          <p:spPr bwMode="auto">
            <a:xfrm>
              <a:off x="3197" y="2293"/>
              <a:ext cx="80" cy="90"/>
            </a:xfrm>
            <a:custGeom>
              <a:avLst/>
              <a:gdLst>
                <a:gd name="T0" fmla="*/ 76 w 80"/>
                <a:gd name="T1" fmla="*/ 78 h 90"/>
                <a:gd name="T2" fmla="*/ 52 w 80"/>
                <a:gd name="T3" fmla="*/ 88 h 90"/>
                <a:gd name="T4" fmla="*/ 32 w 80"/>
                <a:gd name="T5" fmla="*/ 90 h 90"/>
                <a:gd name="T6" fmla="*/ 18 w 80"/>
                <a:gd name="T7" fmla="*/ 88 h 90"/>
                <a:gd name="T8" fmla="*/ 8 w 80"/>
                <a:gd name="T9" fmla="*/ 82 h 90"/>
                <a:gd name="T10" fmla="*/ 4 w 80"/>
                <a:gd name="T11" fmla="*/ 78 h 90"/>
                <a:gd name="T12" fmla="*/ 0 w 80"/>
                <a:gd name="T13" fmla="*/ 62 h 90"/>
                <a:gd name="T14" fmla="*/ 2 w 80"/>
                <a:gd name="T15" fmla="*/ 50 h 90"/>
                <a:gd name="T16" fmla="*/ 10 w 80"/>
                <a:gd name="T17" fmla="*/ 28 h 90"/>
                <a:gd name="T18" fmla="*/ 18 w 80"/>
                <a:gd name="T19" fmla="*/ 18 h 90"/>
                <a:gd name="T20" fmla="*/ 36 w 80"/>
                <a:gd name="T21" fmla="*/ 4 h 90"/>
                <a:gd name="T22" fmla="*/ 58 w 80"/>
                <a:gd name="T23" fmla="*/ 0 h 90"/>
                <a:gd name="T24" fmla="*/ 66 w 80"/>
                <a:gd name="T25" fmla="*/ 2 h 90"/>
                <a:gd name="T26" fmla="*/ 74 w 80"/>
                <a:gd name="T27" fmla="*/ 4 h 90"/>
                <a:gd name="T28" fmla="*/ 80 w 80"/>
                <a:gd name="T29" fmla="*/ 18 h 90"/>
                <a:gd name="T30" fmla="*/ 78 w 80"/>
                <a:gd name="T31" fmla="*/ 24 h 90"/>
                <a:gd name="T32" fmla="*/ 70 w 80"/>
                <a:gd name="T33" fmla="*/ 38 h 90"/>
                <a:gd name="T34" fmla="*/ 62 w 80"/>
                <a:gd name="T35" fmla="*/ 44 h 90"/>
                <a:gd name="T36" fmla="*/ 46 w 80"/>
                <a:gd name="T37" fmla="*/ 52 h 90"/>
                <a:gd name="T38" fmla="*/ 24 w 80"/>
                <a:gd name="T39" fmla="*/ 54 h 90"/>
                <a:gd name="T40" fmla="*/ 24 w 80"/>
                <a:gd name="T41" fmla="*/ 58 h 90"/>
                <a:gd name="T42" fmla="*/ 26 w 80"/>
                <a:gd name="T43" fmla="*/ 66 h 90"/>
                <a:gd name="T44" fmla="*/ 30 w 80"/>
                <a:gd name="T45" fmla="*/ 74 h 90"/>
                <a:gd name="T46" fmla="*/ 44 w 80"/>
                <a:gd name="T47" fmla="*/ 78 h 90"/>
                <a:gd name="T48" fmla="*/ 50 w 80"/>
                <a:gd name="T49" fmla="*/ 78 h 90"/>
                <a:gd name="T50" fmla="*/ 78 w 80"/>
                <a:gd name="T51" fmla="*/ 68 h 90"/>
                <a:gd name="T52" fmla="*/ 26 w 80"/>
                <a:gd name="T53" fmla="*/ 48 h 90"/>
                <a:gd name="T54" fmla="*/ 38 w 80"/>
                <a:gd name="T55" fmla="*/ 46 h 90"/>
                <a:gd name="T56" fmla="*/ 48 w 80"/>
                <a:gd name="T57" fmla="*/ 40 h 90"/>
                <a:gd name="T58" fmla="*/ 56 w 80"/>
                <a:gd name="T59" fmla="*/ 28 h 90"/>
                <a:gd name="T60" fmla="*/ 58 w 80"/>
                <a:gd name="T61" fmla="*/ 22 h 90"/>
                <a:gd name="T62" fmla="*/ 54 w 80"/>
                <a:gd name="T63" fmla="*/ 12 h 90"/>
                <a:gd name="T64" fmla="*/ 52 w 80"/>
                <a:gd name="T65" fmla="*/ 10 h 90"/>
                <a:gd name="T66" fmla="*/ 48 w 80"/>
                <a:gd name="T67" fmla="*/ 8 h 90"/>
                <a:gd name="T68" fmla="*/ 40 w 80"/>
                <a:gd name="T69" fmla="*/ 12 h 90"/>
                <a:gd name="T70" fmla="*/ 34 w 80"/>
                <a:gd name="T71" fmla="*/ 20 h 90"/>
                <a:gd name="T72" fmla="*/ 26 w 80"/>
                <a:gd name="T73" fmla="*/ 4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90">
                  <a:moveTo>
                    <a:pt x="78" y="68"/>
                  </a:moveTo>
                  <a:lnTo>
                    <a:pt x="76" y="78"/>
                  </a:lnTo>
                  <a:lnTo>
                    <a:pt x="76" y="78"/>
                  </a:lnTo>
                  <a:lnTo>
                    <a:pt x="52" y="88"/>
                  </a:lnTo>
                  <a:lnTo>
                    <a:pt x="42" y="90"/>
                  </a:lnTo>
                  <a:lnTo>
                    <a:pt x="32" y="90"/>
                  </a:lnTo>
                  <a:lnTo>
                    <a:pt x="32" y="90"/>
                  </a:lnTo>
                  <a:lnTo>
                    <a:pt x="18" y="88"/>
                  </a:lnTo>
                  <a:lnTo>
                    <a:pt x="14" y="86"/>
                  </a:lnTo>
                  <a:lnTo>
                    <a:pt x="8" y="82"/>
                  </a:lnTo>
                  <a:lnTo>
                    <a:pt x="8" y="82"/>
                  </a:lnTo>
                  <a:lnTo>
                    <a:pt x="4" y="78"/>
                  </a:lnTo>
                  <a:lnTo>
                    <a:pt x="2" y="74"/>
                  </a:lnTo>
                  <a:lnTo>
                    <a:pt x="0" y="62"/>
                  </a:lnTo>
                  <a:lnTo>
                    <a:pt x="0" y="62"/>
                  </a:lnTo>
                  <a:lnTo>
                    <a:pt x="2" y="50"/>
                  </a:lnTo>
                  <a:lnTo>
                    <a:pt x="4" y="38"/>
                  </a:lnTo>
                  <a:lnTo>
                    <a:pt x="10" y="28"/>
                  </a:lnTo>
                  <a:lnTo>
                    <a:pt x="18" y="18"/>
                  </a:lnTo>
                  <a:lnTo>
                    <a:pt x="18" y="18"/>
                  </a:lnTo>
                  <a:lnTo>
                    <a:pt x="26" y="10"/>
                  </a:lnTo>
                  <a:lnTo>
                    <a:pt x="36" y="4"/>
                  </a:lnTo>
                  <a:lnTo>
                    <a:pt x="46" y="0"/>
                  </a:lnTo>
                  <a:lnTo>
                    <a:pt x="58" y="0"/>
                  </a:lnTo>
                  <a:lnTo>
                    <a:pt x="58" y="0"/>
                  </a:lnTo>
                  <a:lnTo>
                    <a:pt x="66" y="2"/>
                  </a:lnTo>
                  <a:lnTo>
                    <a:pt x="74" y="4"/>
                  </a:lnTo>
                  <a:lnTo>
                    <a:pt x="74" y="4"/>
                  </a:lnTo>
                  <a:lnTo>
                    <a:pt x="78" y="10"/>
                  </a:lnTo>
                  <a:lnTo>
                    <a:pt x="80" y="18"/>
                  </a:lnTo>
                  <a:lnTo>
                    <a:pt x="80" y="18"/>
                  </a:lnTo>
                  <a:lnTo>
                    <a:pt x="78" y="24"/>
                  </a:lnTo>
                  <a:lnTo>
                    <a:pt x="76" y="32"/>
                  </a:lnTo>
                  <a:lnTo>
                    <a:pt x="70" y="38"/>
                  </a:lnTo>
                  <a:lnTo>
                    <a:pt x="62" y="44"/>
                  </a:lnTo>
                  <a:lnTo>
                    <a:pt x="62" y="44"/>
                  </a:lnTo>
                  <a:lnTo>
                    <a:pt x="54" y="48"/>
                  </a:lnTo>
                  <a:lnTo>
                    <a:pt x="46" y="52"/>
                  </a:lnTo>
                  <a:lnTo>
                    <a:pt x="34" y="54"/>
                  </a:lnTo>
                  <a:lnTo>
                    <a:pt x="24" y="54"/>
                  </a:lnTo>
                  <a:lnTo>
                    <a:pt x="24" y="54"/>
                  </a:lnTo>
                  <a:lnTo>
                    <a:pt x="24" y="58"/>
                  </a:lnTo>
                  <a:lnTo>
                    <a:pt x="24" y="58"/>
                  </a:lnTo>
                  <a:lnTo>
                    <a:pt x="26" y="66"/>
                  </a:lnTo>
                  <a:lnTo>
                    <a:pt x="30" y="74"/>
                  </a:lnTo>
                  <a:lnTo>
                    <a:pt x="30" y="74"/>
                  </a:lnTo>
                  <a:lnTo>
                    <a:pt x="36" y="78"/>
                  </a:lnTo>
                  <a:lnTo>
                    <a:pt x="44" y="78"/>
                  </a:lnTo>
                  <a:lnTo>
                    <a:pt x="44" y="78"/>
                  </a:lnTo>
                  <a:lnTo>
                    <a:pt x="50" y="78"/>
                  </a:lnTo>
                  <a:lnTo>
                    <a:pt x="58" y="76"/>
                  </a:lnTo>
                  <a:lnTo>
                    <a:pt x="78" y="68"/>
                  </a:lnTo>
                  <a:lnTo>
                    <a:pt x="78" y="68"/>
                  </a:lnTo>
                  <a:close/>
                  <a:moveTo>
                    <a:pt x="26" y="48"/>
                  </a:moveTo>
                  <a:lnTo>
                    <a:pt x="26" y="48"/>
                  </a:lnTo>
                  <a:lnTo>
                    <a:pt x="38" y="46"/>
                  </a:lnTo>
                  <a:lnTo>
                    <a:pt x="48" y="40"/>
                  </a:lnTo>
                  <a:lnTo>
                    <a:pt x="48" y="40"/>
                  </a:lnTo>
                  <a:lnTo>
                    <a:pt x="54" y="32"/>
                  </a:lnTo>
                  <a:lnTo>
                    <a:pt x="56" y="28"/>
                  </a:lnTo>
                  <a:lnTo>
                    <a:pt x="58" y="22"/>
                  </a:lnTo>
                  <a:lnTo>
                    <a:pt x="58" y="22"/>
                  </a:lnTo>
                  <a:lnTo>
                    <a:pt x="56" y="16"/>
                  </a:lnTo>
                  <a:lnTo>
                    <a:pt x="54" y="12"/>
                  </a:lnTo>
                  <a:lnTo>
                    <a:pt x="54" y="12"/>
                  </a:lnTo>
                  <a:lnTo>
                    <a:pt x="52" y="10"/>
                  </a:lnTo>
                  <a:lnTo>
                    <a:pt x="48" y="8"/>
                  </a:lnTo>
                  <a:lnTo>
                    <a:pt x="48" y="8"/>
                  </a:lnTo>
                  <a:lnTo>
                    <a:pt x="44" y="10"/>
                  </a:lnTo>
                  <a:lnTo>
                    <a:pt x="40" y="12"/>
                  </a:lnTo>
                  <a:lnTo>
                    <a:pt x="34" y="20"/>
                  </a:lnTo>
                  <a:lnTo>
                    <a:pt x="34" y="20"/>
                  </a:lnTo>
                  <a:lnTo>
                    <a:pt x="28" y="32"/>
                  </a:lnTo>
                  <a:lnTo>
                    <a:pt x="26" y="48"/>
                  </a:lnTo>
                  <a:lnTo>
                    <a:pt x="2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52"/>
            <p:cNvSpPr>
              <a:spLocks/>
            </p:cNvSpPr>
            <p:nvPr/>
          </p:nvSpPr>
          <p:spPr bwMode="auto">
            <a:xfrm>
              <a:off x="3287" y="2357"/>
              <a:ext cx="32" cy="24"/>
            </a:xfrm>
            <a:custGeom>
              <a:avLst/>
              <a:gdLst>
                <a:gd name="T0" fmla="*/ 26 w 32"/>
                <a:gd name="T1" fmla="*/ 24 h 24"/>
                <a:gd name="T2" fmla="*/ 0 w 32"/>
                <a:gd name="T3" fmla="*/ 24 h 24"/>
                <a:gd name="T4" fmla="*/ 6 w 32"/>
                <a:gd name="T5" fmla="*/ 0 h 24"/>
                <a:gd name="T6" fmla="*/ 32 w 32"/>
                <a:gd name="T7" fmla="*/ 0 h 24"/>
                <a:gd name="T8" fmla="*/ 26 w 32"/>
                <a:gd name="T9" fmla="*/ 24 h 24"/>
              </a:gdLst>
              <a:ahLst/>
              <a:cxnLst>
                <a:cxn ang="0">
                  <a:pos x="T0" y="T1"/>
                </a:cxn>
                <a:cxn ang="0">
                  <a:pos x="T2" y="T3"/>
                </a:cxn>
                <a:cxn ang="0">
                  <a:pos x="T4" y="T5"/>
                </a:cxn>
                <a:cxn ang="0">
                  <a:pos x="T6" y="T7"/>
                </a:cxn>
                <a:cxn ang="0">
                  <a:pos x="T8" y="T9"/>
                </a:cxn>
              </a:cxnLst>
              <a:rect l="0" t="0" r="r" b="b"/>
              <a:pathLst>
                <a:path w="32" h="24">
                  <a:moveTo>
                    <a:pt x="26" y="24"/>
                  </a:moveTo>
                  <a:lnTo>
                    <a:pt x="0" y="24"/>
                  </a:lnTo>
                  <a:lnTo>
                    <a:pt x="6" y="0"/>
                  </a:lnTo>
                  <a:lnTo>
                    <a:pt x="32" y="0"/>
                  </a:lnTo>
                  <a:lnTo>
                    <a:pt x="2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53"/>
            <p:cNvSpPr>
              <a:spLocks/>
            </p:cNvSpPr>
            <p:nvPr/>
          </p:nvSpPr>
          <p:spPr bwMode="auto">
            <a:xfrm>
              <a:off x="4171" y="2357"/>
              <a:ext cx="30" cy="24"/>
            </a:xfrm>
            <a:custGeom>
              <a:avLst/>
              <a:gdLst>
                <a:gd name="T0" fmla="*/ 26 w 30"/>
                <a:gd name="T1" fmla="*/ 24 h 24"/>
                <a:gd name="T2" fmla="*/ 0 w 30"/>
                <a:gd name="T3" fmla="*/ 24 h 24"/>
                <a:gd name="T4" fmla="*/ 6 w 30"/>
                <a:gd name="T5" fmla="*/ 0 h 24"/>
                <a:gd name="T6" fmla="*/ 30 w 30"/>
                <a:gd name="T7" fmla="*/ 0 h 24"/>
                <a:gd name="T8" fmla="*/ 26 w 30"/>
                <a:gd name="T9" fmla="*/ 24 h 24"/>
              </a:gdLst>
              <a:ahLst/>
              <a:cxnLst>
                <a:cxn ang="0">
                  <a:pos x="T0" y="T1"/>
                </a:cxn>
                <a:cxn ang="0">
                  <a:pos x="T2" y="T3"/>
                </a:cxn>
                <a:cxn ang="0">
                  <a:pos x="T4" y="T5"/>
                </a:cxn>
                <a:cxn ang="0">
                  <a:pos x="T6" y="T7"/>
                </a:cxn>
                <a:cxn ang="0">
                  <a:pos x="T8" y="T9"/>
                </a:cxn>
              </a:cxnLst>
              <a:rect l="0" t="0" r="r" b="b"/>
              <a:pathLst>
                <a:path w="30" h="24">
                  <a:moveTo>
                    <a:pt x="26" y="24"/>
                  </a:moveTo>
                  <a:lnTo>
                    <a:pt x="0" y="24"/>
                  </a:lnTo>
                  <a:lnTo>
                    <a:pt x="6" y="0"/>
                  </a:lnTo>
                  <a:lnTo>
                    <a:pt x="30" y="0"/>
                  </a:lnTo>
                  <a:lnTo>
                    <a:pt x="2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54"/>
            <p:cNvSpPr>
              <a:spLocks noEditPoints="1"/>
            </p:cNvSpPr>
            <p:nvPr/>
          </p:nvSpPr>
          <p:spPr bwMode="auto">
            <a:xfrm>
              <a:off x="3367" y="2261"/>
              <a:ext cx="122" cy="124"/>
            </a:xfrm>
            <a:custGeom>
              <a:avLst/>
              <a:gdLst>
                <a:gd name="T0" fmla="*/ 46 w 122"/>
                <a:gd name="T1" fmla="*/ 124 h 124"/>
                <a:gd name="T2" fmla="*/ 26 w 122"/>
                <a:gd name="T3" fmla="*/ 120 h 124"/>
                <a:gd name="T4" fmla="*/ 12 w 122"/>
                <a:gd name="T5" fmla="*/ 112 h 124"/>
                <a:gd name="T6" fmla="*/ 6 w 122"/>
                <a:gd name="T7" fmla="*/ 106 h 124"/>
                <a:gd name="T8" fmla="*/ 0 w 122"/>
                <a:gd name="T9" fmla="*/ 90 h 124"/>
                <a:gd name="T10" fmla="*/ 0 w 122"/>
                <a:gd name="T11" fmla="*/ 80 h 124"/>
                <a:gd name="T12" fmla="*/ 6 w 122"/>
                <a:gd name="T13" fmla="*/ 50 h 124"/>
                <a:gd name="T14" fmla="*/ 22 w 122"/>
                <a:gd name="T15" fmla="*/ 24 h 124"/>
                <a:gd name="T16" fmla="*/ 34 w 122"/>
                <a:gd name="T17" fmla="*/ 14 h 124"/>
                <a:gd name="T18" fmla="*/ 62 w 122"/>
                <a:gd name="T19" fmla="*/ 2 h 124"/>
                <a:gd name="T20" fmla="*/ 76 w 122"/>
                <a:gd name="T21" fmla="*/ 0 h 124"/>
                <a:gd name="T22" fmla="*/ 96 w 122"/>
                <a:gd name="T23" fmla="*/ 4 h 124"/>
                <a:gd name="T24" fmla="*/ 110 w 122"/>
                <a:gd name="T25" fmla="*/ 12 h 124"/>
                <a:gd name="T26" fmla="*/ 116 w 122"/>
                <a:gd name="T27" fmla="*/ 18 h 124"/>
                <a:gd name="T28" fmla="*/ 122 w 122"/>
                <a:gd name="T29" fmla="*/ 34 h 124"/>
                <a:gd name="T30" fmla="*/ 122 w 122"/>
                <a:gd name="T31" fmla="*/ 44 h 124"/>
                <a:gd name="T32" fmla="*/ 118 w 122"/>
                <a:gd name="T33" fmla="*/ 74 h 124"/>
                <a:gd name="T34" fmla="*/ 100 w 122"/>
                <a:gd name="T35" fmla="*/ 100 h 124"/>
                <a:gd name="T36" fmla="*/ 88 w 122"/>
                <a:gd name="T37" fmla="*/ 110 h 124"/>
                <a:gd name="T38" fmla="*/ 60 w 122"/>
                <a:gd name="T39" fmla="*/ 122 h 124"/>
                <a:gd name="T40" fmla="*/ 46 w 122"/>
                <a:gd name="T41" fmla="*/ 124 h 124"/>
                <a:gd name="T42" fmla="*/ 50 w 122"/>
                <a:gd name="T43" fmla="*/ 116 h 124"/>
                <a:gd name="T44" fmla="*/ 68 w 122"/>
                <a:gd name="T45" fmla="*/ 110 h 124"/>
                <a:gd name="T46" fmla="*/ 84 w 122"/>
                <a:gd name="T47" fmla="*/ 94 h 124"/>
                <a:gd name="T48" fmla="*/ 90 w 122"/>
                <a:gd name="T49" fmla="*/ 84 h 124"/>
                <a:gd name="T50" fmla="*/ 96 w 122"/>
                <a:gd name="T51" fmla="*/ 58 h 124"/>
                <a:gd name="T52" fmla="*/ 98 w 122"/>
                <a:gd name="T53" fmla="*/ 44 h 124"/>
                <a:gd name="T54" fmla="*/ 90 w 122"/>
                <a:gd name="T55" fmla="*/ 18 h 124"/>
                <a:gd name="T56" fmla="*/ 88 w 122"/>
                <a:gd name="T57" fmla="*/ 14 h 124"/>
                <a:gd name="T58" fmla="*/ 78 w 122"/>
                <a:gd name="T59" fmla="*/ 10 h 124"/>
                <a:gd name="T60" fmla="*/ 72 w 122"/>
                <a:gd name="T61" fmla="*/ 8 h 124"/>
                <a:gd name="T62" fmla="*/ 54 w 122"/>
                <a:gd name="T63" fmla="*/ 14 h 124"/>
                <a:gd name="T64" fmla="*/ 40 w 122"/>
                <a:gd name="T65" fmla="*/ 30 h 124"/>
                <a:gd name="T66" fmla="*/ 34 w 122"/>
                <a:gd name="T67" fmla="*/ 42 h 124"/>
                <a:gd name="T68" fmla="*/ 26 w 122"/>
                <a:gd name="T69" fmla="*/ 68 h 124"/>
                <a:gd name="T70" fmla="*/ 26 w 122"/>
                <a:gd name="T71" fmla="*/ 82 h 124"/>
                <a:gd name="T72" fmla="*/ 32 w 122"/>
                <a:gd name="T73" fmla="*/ 108 h 124"/>
                <a:gd name="T74" fmla="*/ 36 w 122"/>
                <a:gd name="T75" fmla="*/ 112 h 124"/>
                <a:gd name="T76" fmla="*/ 50 w 122"/>
                <a:gd name="T77" fmla="*/ 11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24">
                  <a:moveTo>
                    <a:pt x="46" y="124"/>
                  </a:moveTo>
                  <a:lnTo>
                    <a:pt x="46" y="124"/>
                  </a:lnTo>
                  <a:lnTo>
                    <a:pt x="36" y="124"/>
                  </a:lnTo>
                  <a:lnTo>
                    <a:pt x="26" y="120"/>
                  </a:lnTo>
                  <a:lnTo>
                    <a:pt x="18" y="118"/>
                  </a:lnTo>
                  <a:lnTo>
                    <a:pt x="12" y="112"/>
                  </a:lnTo>
                  <a:lnTo>
                    <a:pt x="12" y="112"/>
                  </a:lnTo>
                  <a:lnTo>
                    <a:pt x="6" y="106"/>
                  </a:lnTo>
                  <a:lnTo>
                    <a:pt x="2" y="98"/>
                  </a:lnTo>
                  <a:lnTo>
                    <a:pt x="0" y="90"/>
                  </a:lnTo>
                  <a:lnTo>
                    <a:pt x="0" y="80"/>
                  </a:lnTo>
                  <a:lnTo>
                    <a:pt x="0" y="80"/>
                  </a:lnTo>
                  <a:lnTo>
                    <a:pt x="0" y="64"/>
                  </a:lnTo>
                  <a:lnTo>
                    <a:pt x="6" y="50"/>
                  </a:lnTo>
                  <a:lnTo>
                    <a:pt x="12" y="36"/>
                  </a:lnTo>
                  <a:lnTo>
                    <a:pt x="22" y="24"/>
                  </a:lnTo>
                  <a:lnTo>
                    <a:pt x="22" y="24"/>
                  </a:lnTo>
                  <a:lnTo>
                    <a:pt x="34" y="14"/>
                  </a:lnTo>
                  <a:lnTo>
                    <a:pt x="48" y="6"/>
                  </a:lnTo>
                  <a:lnTo>
                    <a:pt x="62" y="2"/>
                  </a:lnTo>
                  <a:lnTo>
                    <a:pt x="76" y="0"/>
                  </a:lnTo>
                  <a:lnTo>
                    <a:pt x="76" y="0"/>
                  </a:lnTo>
                  <a:lnTo>
                    <a:pt x="86" y="2"/>
                  </a:lnTo>
                  <a:lnTo>
                    <a:pt x="96" y="4"/>
                  </a:lnTo>
                  <a:lnTo>
                    <a:pt x="104" y="8"/>
                  </a:lnTo>
                  <a:lnTo>
                    <a:pt x="110" y="12"/>
                  </a:lnTo>
                  <a:lnTo>
                    <a:pt x="110" y="12"/>
                  </a:lnTo>
                  <a:lnTo>
                    <a:pt x="116" y="18"/>
                  </a:lnTo>
                  <a:lnTo>
                    <a:pt x="120" y="26"/>
                  </a:lnTo>
                  <a:lnTo>
                    <a:pt x="122" y="34"/>
                  </a:lnTo>
                  <a:lnTo>
                    <a:pt x="122" y="44"/>
                  </a:lnTo>
                  <a:lnTo>
                    <a:pt x="122" y="44"/>
                  </a:lnTo>
                  <a:lnTo>
                    <a:pt x="122" y="60"/>
                  </a:lnTo>
                  <a:lnTo>
                    <a:pt x="118" y="74"/>
                  </a:lnTo>
                  <a:lnTo>
                    <a:pt x="110" y="88"/>
                  </a:lnTo>
                  <a:lnTo>
                    <a:pt x="100" y="100"/>
                  </a:lnTo>
                  <a:lnTo>
                    <a:pt x="100" y="100"/>
                  </a:lnTo>
                  <a:lnTo>
                    <a:pt x="88" y="110"/>
                  </a:lnTo>
                  <a:lnTo>
                    <a:pt x="74" y="118"/>
                  </a:lnTo>
                  <a:lnTo>
                    <a:pt x="60" y="122"/>
                  </a:lnTo>
                  <a:lnTo>
                    <a:pt x="46" y="124"/>
                  </a:lnTo>
                  <a:lnTo>
                    <a:pt x="46" y="124"/>
                  </a:lnTo>
                  <a:close/>
                  <a:moveTo>
                    <a:pt x="50" y="116"/>
                  </a:moveTo>
                  <a:lnTo>
                    <a:pt x="50" y="116"/>
                  </a:lnTo>
                  <a:lnTo>
                    <a:pt x="60" y="114"/>
                  </a:lnTo>
                  <a:lnTo>
                    <a:pt x="68" y="110"/>
                  </a:lnTo>
                  <a:lnTo>
                    <a:pt x="76" y="104"/>
                  </a:lnTo>
                  <a:lnTo>
                    <a:pt x="84" y="94"/>
                  </a:lnTo>
                  <a:lnTo>
                    <a:pt x="84" y="94"/>
                  </a:lnTo>
                  <a:lnTo>
                    <a:pt x="90" y="84"/>
                  </a:lnTo>
                  <a:lnTo>
                    <a:pt x="94" y="72"/>
                  </a:lnTo>
                  <a:lnTo>
                    <a:pt x="96" y="58"/>
                  </a:lnTo>
                  <a:lnTo>
                    <a:pt x="98" y="44"/>
                  </a:lnTo>
                  <a:lnTo>
                    <a:pt x="98" y="44"/>
                  </a:lnTo>
                  <a:lnTo>
                    <a:pt x="96" y="28"/>
                  </a:lnTo>
                  <a:lnTo>
                    <a:pt x="90" y="18"/>
                  </a:lnTo>
                  <a:lnTo>
                    <a:pt x="90" y="18"/>
                  </a:lnTo>
                  <a:lnTo>
                    <a:pt x="88" y="14"/>
                  </a:lnTo>
                  <a:lnTo>
                    <a:pt x="84" y="10"/>
                  </a:lnTo>
                  <a:lnTo>
                    <a:pt x="78" y="10"/>
                  </a:lnTo>
                  <a:lnTo>
                    <a:pt x="72" y="8"/>
                  </a:lnTo>
                  <a:lnTo>
                    <a:pt x="72" y="8"/>
                  </a:lnTo>
                  <a:lnTo>
                    <a:pt x="64" y="10"/>
                  </a:lnTo>
                  <a:lnTo>
                    <a:pt x="54" y="14"/>
                  </a:lnTo>
                  <a:lnTo>
                    <a:pt x="46" y="20"/>
                  </a:lnTo>
                  <a:lnTo>
                    <a:pt x="40" y="30"/>
                  </a:lnTo>
                  <a:lnTo>
                    <a:pt x="40" y="30"/>
                  </a:lnTo>
                  <a:lnTo>
                    <a:pt x="34" y="42"/>
                  </a:lnTo>
                  <a:lnTo>
                    <a:pt x="28" y="54"/>
                  </a:lnTo>
                  <a:lnTo>
                    <a:pt x="26" y="68"/>
                  </a:lnTo>
                  <a:lnTo>
                    <a:pt x="26" y="82"/>
                  </a:lnTo>
                  <a:lnTo>
                    <a:pt x="26" y="82"/>
                  </a:lnTo>
                  <a:lnTo>
                    <a:pt x="28" y="96"/>
                  </a:lnTo>
                  <a:lnTo>
                    <a:pt x="32" y="108"/>
                  </a:lnTo>
                  <a:lnTo>
                    <a:pt x="32" y="108"/>
                  </a:lnTo>
                  <a:lnTo>
                    <a:pt x="36" y="112"/>
                  </a:lnTo>
                  <a:lnTo>
                    <a:pt x="40" y="114"/>
                  </a:lnTo>
                  <a:lnTo>
                    <a:pt x="50" y="116"/>
                  </a:lnTo>
                  <a:lnTo>
                    <a:pt x="50"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55"/>
            <p:cNvSpPr>
              <a:spLocks/>
            </p:cNvSpPr>
            <p:nvPr/>
          </p:nvSpPr>
          <p:spPr bwMode="auto">
            <a:xfrm>
              <a:off x="3501" y="2295"/>
              <a:ext cx="86" cy="88"/>
            </a:xfrm>
            <a:custGeom>
              <a:avLst/>
              <a:gdLst>
                <a:gd name="T0" fmla="*/ 46 w 86"/>
                <a:gd name="T1" fmla="*/ 86 h 88"/>
                <a:gd name="T2" fmla="*/ 54 w 86"/>
                <a:gd name="T3" fmla="*/ 50 h 88"/>
                <a:gd name="T4" fmla="*/ 54 w 86"/>
                <a:gd name="T5" fmla="*/ 50 h 88"/>
                <a:gd name="T6" fmla="*/ 44 w 86"/>
                <a:gd name="T7" fmla="*/ 66 h 88"/>
                <a:gd name="T8" fmla="*/ 34 w 86"/>
                <a:gd name="T9" fmla="*/ 78 h 88"/>
                <a:gd name="T10" fmla="*/ 34 w 86"/>
                <a:gd name="T11" fmla="*/ 78 h 88"/>
                <a:gd name="T12" fmla="*/ 24 w 86"/>
                <a:gd name="T13" fmla="*/ 86 h 88"/>
                <a:gd name="T14" fmla="*/ 18 w 86"/>
                <a:gd name="T15" fmla="*/ 88 h 88"/>
                <a:gd name="T16" fmla="*/ 14 w 86"/>
                <a:gd name="T17" fmla="*/ 88 h 88"/>
                <a:gd name="T18" fmla="*/ 14 w 86"/>
                <a:gd name="T19" fmla="*/ 88 h 88"/>
                <a:gd name="T20" fmla="*/ 8 w 86"/>
                <a:gd name="T21" fmla="*/ 88 h 88"/>
                <a:gd name="T22" fmla="*/ 4 w 86"/>
                <a:gd name="T23" fmla="*/ 84 h 88"/>
                <a:gd name="T24" fmla="*/ 4 w 86"/>
                <a:gd name="T25" fmla="*/ 84 h 88"/>
                <a:gd name="T26" fmla="*/ 0 w 86"/>
                <a:gd name="T27" fmla="*/ 80 h 88"/>
                <a:gd name="T28" fmla="*/ 0 w 86"/>
                <a:gd name="T29" fmla="*/ 74 h 88"/>
                <a:gd name="T30" fmla="*/ 0 w 86"/>
                <a:gd name="T31" fmla="*/ 74 h 88"/>
                <a:gd name="T32" fmla="*/ 0 w 86"/>
                <a:gd name="T33" fmla="*/ 62 h 88"/>
                <a:gd name="T34" fmla="*/ 8 w 86"/>
                <a:gd name="T35" fmla="*/ 22 h 88"/>
                <a:gd name="T36" fmla="*/ 10 w 86"/>
                <a:gd name="T37" fmla="*/ 12 h 88"/>
                <a:gd name="T38" fmla="*/ 10 w 86"/>
                <a:gd name="T39" fmla="*/ 12 h 88"/>
                <a:gd name="T40" fmla="*/ 10 w 86"/>
                <a:gd name="T41" fmla="*/ 10 h 88"/>
                <a:gd name="T42" fmla="*/ 8 w 86"/>
                <a:gd name="T43" fmla="*/ 8 h 88"/>
                <a:gd name="T44" fmla="*/ 0 w 86"/>
                <a:gd name="T45" fmla="*/ 8 h 88"/>
                <a:gd name="T46" fmla="*/ 0 w 86"/>
                <a:gd name="T47" fmla="*/ 8 h 88"/>
                <a:gd name="T48" fmla="*/ 0 w 86"/>
                <a:gd name="T49" fmla="*/ 0 h 88"/>
                <a:gd name="T50" fmla="*/ 36 w 86"/>
                <a:gd name="T51" fmla="*/ 0 h 88"/>
                <a:gd name="T52" fmla="*/ 24 w 86"/>
                <a:gd name="T53" fmla="*/ 62 h 88"/>
                <a:gd name="T54" fmla="*/ 24 w 86"/>
                <a:gd name="T55" fmla="*/ 62 h 88"/>
                <a:gd name="T56" fmla="*/ 24 w 86"/>
                <a:gd name="T57" fmla="*/ 68 h 88"/>
                <a:gd name="T58" fmla="*/ 24 w 86"/>
                <a:gd name="T59" fmla="*/ 68 h 88"/>
                <a:gd name="T60" fmla="*/ 24 w 86"/>
                <a:gd name="T61" fmla="*/ 70 h 88"/>
                <a:gd name="T62" fmla="*/ 26 w 86"/>
                <a:gd name="T63" fmla="*/ 72 h 88"/>
                <a:gd name="T64" fmla="*/ 26 w 86"/>
                <a:gd name="T65" fmla="*/ 72 h 88"/>
                <a:gd name="T66" fmla="*/ 32 w 86"/>
                <a:gd name="T67" fmla="*/ 70 h 88"/>
                <a:gd name="T68" fmla="*/ 38 w 86"/>
                <a:gd name="T69" fmla="*/ 62 h 88"/>
                <a:gd name="T70" fmla="*/ 56 w 86"/>
                <a:gd name="T71" fmla="*/ 34 h 88"/>
                <a:gd name="T72" fmla="*/ 64 w 86"/>
                <a:gd name="T73" fmla="*/ 0 h 88"/>
                <a:gd name="T74" fmla="*/ 86 w 86"/>
                <a:gd name="T75" fmla="*/ 0 h 88"/>
                <a:gd name="T76" fmla="*/ 74 w 86"/>
                <a:gd name="T77" fmla="*/ 62 h 88"/>
                <a:gd name="T78" fmla="*/ 74 w 86"/>
                <a:gd name="T79" fmla="*/ 62 h 88"/>
                <a:gd name="T80" fmla="*/ 72 w 86"/>
                <a:gd name="T81" fmla="*/ 74 h 88"/>
                <a:gd name="T82" fmla="*/ 72 w 86"/>
                <a:gd name="T83" fmla="*/ 74 h 88"/>
                <a:gd name="T84" fmla="*/ 74 w 86"/>
                <a:gd name="T85" fmla="*/ 76 h 88"/>
                <a:gd name="T86" fmla="*/ 74 w 86"/>
                <a:gd name="T87" fmla="*/ 78 h 88"/>
                <a:gd name="T88" fmla="*/ 82 w 86"/>
                <a:gd name="T89" fmla="*/ 80 h 88"/>
                <a:gd name="T90" fmla="*/ 84 w 86"/>
                <a:gd name="T91" fmla="*/ 80 h 88"/>
                <a:gd name="T92" fmla="*/ 82 w 86"/>
                <a:gd name="T93" fmla="*/ 86 h 88"/>
                <a:gd name="T94" fmla="*/ 46 w 86"/>
                <a:gd name="T95" fmla="*/ 8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 h="88">
                  <a:moveTo>
                    <a:pt x="46" y="86"/>
                  </a:moveTo>
                  <a:lnTo>
                    <a:pt x="54" y="50"/>
                  </a:lnTo>
                  <a:lnTo>
                    <a:pt x="54" y="50"/>
                  </a:lnTo>
                  <a:lnTo>
                    <a:pt x="44" y="66"/>
                  </a:lnTo>
                  <a:lnTo>
                    <a:pt x="34" y="78"/>
                  </a:lnTo>
                  <a:lnTo>
                    <a:pt x="34" y="78"/>
                  </a:lnTo>
                  <a:lnTo>
                    <a:pt x="24" y="86"/>
                  </a:lnTo>
                  <a:lnTo>
                    <a:pt x="18" y="88"/>
                  </a:lnTo>
                  <a:lnTo>
                    <a:pt x="14" y="88"/>
                  </a:lnTo>
                  <a:lnTo>
                    <a:pt x="14" y="88"/>
                  </a:lnTo>
                  <a:lnTo>
                    <a:pt x="8" y="88"/>
                  </a:lnTo>
                  <a:lnTo>
                    <a:pt x="4" y="84"/>
                  </a:lnTo>
                  <a:lnTo>
                    <a:pt x="4" y="84"/>
                  </a:lnTo>
                  <a:lnTo>
                    <a:pt x="0" y="80"/>
                  </a:lnTo>
                  <a:lnTo>
                    <a:pt x="0" y="74"/>
                  </a:lnTo>
                  <a:lnTo>
                    <a:pt x="0" y="74"/>
                  </a:lnTo>
                  <a:lnTo>
                    <a:pt x="0" y="62"/>
                  </a:lnTo>
                  <a:lnTo>
                    <a:pt x="8" y="22"/>
                  </a:lnTo>
                  <a:lnTo>
                    <a:pt x="10" y="12"/>
                  </a:lnTo>
                  <a:lnTo>
                    <a:pt x="10" y="12"/>
                  </a:lnTo>
                  <a:lnTo>
                    <a:pt x="10" y="10"/>
                  </a:lnTo>
                  <a:lnTo>
                    <a:pt x="8" y="8"/>
                  </a:lnTo>
                  <a:lnTo>
                    <a:pt x="0" y="8"/>
                  </a:lnTo>
                  <a:lnTo>
                    <a:pt x="0" y="8"/>
                  </a:lnTo>
                  <a:lnTo>
                    <a:pt x="0" y="0"/>
                  </a:lnTo>
                  <a:lnTo>
                    <a:pt x="36" y="0"/>
                  </a:lnTo>
                  <a:lnTo>
                    <a:pt x="24" y="62"/>
                  </a:lnTo>
                  <a:lnTo>
                    <a:pt x="24" y="62"/>
                  </a:lnTo>
                  <a:lnTo>
                    <a:pt x="24" y="68"/>
                  </a:lnTo>
                  <a:lnTo>
                    <a:pt x="24" y="68"/>
                  </a:lnTo>
                  <a:lnTo>
                    <a:pt x="24" y="70"/>
                  </a:lnTo>
                  <a:lnTo>
                    <a:pt x="26" y="72"/>
                  </a:lnTo>
                  <a:lnTo>
                    <a:pt x="26" y="72"/>
                  </a:lnTo>
                  <a:lnTo>
                    <a:pt x="32" y="70"/>
                  </a:lnTo>
                  <a:lnTo>
                    <a:pt x="38" y="62"/>
                  </a:lnTo>
                  <a:lnTo>
                    <a:pt x="56" y="34"/>
                  </a:lnTo>
                  <a:lnTo>
                    <a:pt x="64" y="0"/>
                  </a:lnTo>
                  <a:lnTo>
                    <a:pt x="86" y="0"/>
                  </a:lnTo>
                  <a:lnTo>
                    <a:pt x="74" y="62"/>
                  </a:lnTo>
                  <a:lnTo>
                    <a:pt x="74" y="62"/>
                  </a:lnTo>
                  <a:lnTo>
                    <a:pt x="72" y="74"/>
                  </a:lnTo>
                  <a:lnTo>
                    <a:pt x="72" y="74"/>
                  </a:lnTo>
                  <a:lnTo>
                    <a:pt x="74" y="76"/>
                  </a:lnTo>
                  <a:lnTo>
                    <a:pt x="74" y="78"/>
                  </a:lnTo>
                  <a:lnTo>
                    <a:pt x="82" y="80"/>
                  </a:lnTo>
                  <a:lnTo>
                    <a:pt x="84" y="80"/>
                  </a:lnTo>
                  <a:lnTo>
                    <a:pt x="82" y="86"/>
                  </a:lnTo>
                  <a:lnTo>
                    <a:pt x="46"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56"/>
            <p:cNvSpPr>
              <a:spLocks/>
            </p:cNvSpPr>
            <p:nvPr/>
          </p:nvSpPr>
          <p:spPr bwMode="auto">
            <a:xfrm>
              <a:off x="3601" y="2293"/>
              <a:ext cx="82" cy="88"/>
            </a:xfrm>
            <a:custGeom>
              <a:avLst/>
              <a:gdLst>
                <a:gd name="T0" fmla="*/ 0 w 82"/>
                <a:gd name="T1" fmla="*/ 88 h 88"/>
                <a:gd name="T2" fmla="*/ 12 w 82"/>
                <a:gd name="T3" fmla="*/ 24 h 88"/>
                <a:gd name="T4" fmla="*/ 12 w 82"/>
                <a:gd name="T5" fmla="*/ 24 h 88"/>
                <a:gd name="T6" fmla="*/ 14 w 82"/>
                <a:gd name="T7" fmla="*/ 14 h 88"/>
                <a:gd name="T8" fmla="*/ 14 w 82"/>
                <a:gd name="T9" fmla="*/ 14 h 88"/>
                <a:gd name="T10" fmla="*/ 14 w 82"/>
                <a:gd name="T11" fmla="*/ 12 h 88"/>
                <a:gd name="T12" fmla="*/ 12 w 82"/>
                <a:gd name="T13" fmla="*/ 10 h 88"/>
                <a:gd name="T14" fmla="*/ 4 w 82"/>
                <a:gd name="T15" fmla="*/ 10 h 88"/>
                <a:gd name="T16" fmla="*/ 2 w 82"/>
                <a:gd name="T17" fmla="*/ 10 h 88"/>
                <a:gd name="T18" fmla="*/ 4 w 82"/>
                <a:gd name="T19" fmla="*/ 2 h 88"/>
                <a:gd name="T20" fmla="*/ 40 w 82"/>
                <a:gd name="T21" fmla="*/ 2 h 88"/>
                <a:gd name="T22" fmla="*/ 34 w 82"/>
                <a:gd name="T23" fmla="*/ 38 h 88"/>
                <a:gd name="T24" fmla="*/ 34 w 82"/>
                <a:gd name="T25" fmla="*/ 38 h 88"/>
                <a:gd name="T26" fmla="*/ 42 w 82"/>
                <a:gd name="T27" fmla="*/ 22 h 88"/>
                <a:gd name="T28" fmla="*/ 54 w 82"/>
                <a:gd name="T29" fmla="*/ 10 h 88"/>
                <a:gd name="T30" fmla="*/ 54 w 82"/>
                <a:gd name="T31" fmla="*/ 10 h 88"/>
                <a:gd name="T32" fmla="*/ 64 w 82"/>
                <a:gd name="T33" fmla="*/ 2 h 88"/>
                <a:gd name="T34" fmla="*/ 70 w 82"/>
                <a:gd name="T35" fmla="*/ 0 h 88"/>
                <a:gd name="T36" fmla="*/ 76 w 82"/>
                <a:gd name="T37" fmla="*/ 0 h 88"/>
                <a:gd name="T38" fmla="*/ 76 w 82"/>
                <a:gd name="T39" fmla="*/ 0 h 88"/>
                <a:gd name="T40" fmla="*/ 82 w 82"/>
                <a:gd name="T41" fmla="*/ 2 h 88"/>
                <a:gd name="T42" fmla="*/ 74 w 82"/>
                <a:gd name="T43" fmla="*/ 24 h 88"/>
                <a:gd name="T44" fmla="*/ 74 w 82"/>
                <a:gd name="T45" fmla="*/ 24 h 88"/>
                <a:gd name="T46" fmla="*/ 66 w 82"/>
                <a:gd name="T47" fmla="*/ 20 h 88"/>
                <a:gd name="T48" fmla="*/ 66 w 82"/>
                <a:gd name="T49" fmla="*/ 20 h 88"/>
                <a:gd name="T50" fmla="*/ 58 w 82"/>
                <a:gd name="T51" fmla="*/ 24 h 88"/>
                <a:gd name="T52" fmla="*/ 50 w 82"/>
                <a:gd name="T53" fmla="*/ 30 h 88"/>
                <a:gd name="T54" fmla="*/ 40 w 82"/>
                <a:gd name="T55" fmla="*/ 40 h 88"/>
                <a:gd name="T56" fmla="*/ 30 w 82"/>
                <a:gd name="T57" fmla="*/ 54 h 88"/>
                <a:gd name="T58" fmla="*/ 24 w 82"/>
                <a:gd name="T59" fmla="*/ 88 h 88"/>
                <a:gd name="T60" fmla="*/ 0 w 82"/>
                <a:gd name="T6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2" h="88">
                  <a:moveTo>
                    <a:pt x="0" y="88"/>
                  </a:moveTo>
                  <a:lnTo>
                    <a:pt x="12" y="24"/>
                  </a:lnTo>
                  <a:lnTo>
                    <a:pt x="12" y="24"/>
                  </a:lnTo>
                  <a:lnTo>
                    <a:pt x="14" y="14"/>
                  </a:lnTo>
                  <a:lnTo>
                    <a:pt x="14" y="14"/>
                  </a:lnTo>
                  <a:lnTo>
                    <a:pt x="14" y="12"/>
                  </a:lnTo>
                  <a:lnTo>
                    <a:pt x="12" y="10"/>
                  </a:lnTo>
                  <a:lnTo>
                    <a:pt x="4" y="10"/>
                  </a:lnTo>
                  <a:lnTo>
                    <a:pt x="2" y="10"/>
                  </a:lnTo>
                  <a:lnTo>
                    <a:pt x="4" y="2"/>
                  </a:lnTo>
                  <a:lnTo>
                    <a:pt x="40" y="2"/>
                  </a:lnTo>
                  <a:lnTo>
                    <a:pt x="34" y="38"/>
                  </a:lnTo>
                  <a:lnTo>
                    <a:pt x="34" y="38"/>
                  </a:lnTo>
                  <a:lnTo>
                    <a:pt x="42" y="22"/>
                  </a:lnTo>
                  <a:lnTo>
                    <a:pt x="54" y="10"/>
                  </a:lnTo>
                  <a:lnTo>
                    <a:pt x="54" y="10"/>
                  </a:lnTo>
                  <a:lnTo>
                    <a:pt x="64" y="2"/>
                  </a:lnTo>
                  <a:lnTo>
                    <a:pt x="70" y="0"/>
                  </a:lnTo>
                  <a:lnTo>
                    <a:pt x="76" y="0"/>
                  </a:lnTo>
                  <a:lnTo>
                    <a:pt x="76" y="0"/>
                  </a:lnTo>
                  <a:lnTo>
                    <a:pt x="82" y="2"/>
                  </a:lnTo>
                  <a:lnTo>
                    <a:pt x="74" y="24"/>
                  </a:lnTo>
                  <a:lnTo>
                    <a:pt x="74" y="24"/>
                  </a:lnTo>
                  <a:lnTo>
                    <a:pt x="66" y="20"/>
                  </a:lnTo>
                  <a:lnTo>
                    <a:pt x="66" y="20"/>
                  </a:lnTo>
                  <a:lnTo>
                    <a:pt x="58" y="24"/>
                  </a:lnTo>
                  <a:lnTo>
                    <a:pt x="50" y="30"/>
                  </a:lnTo>
                  <a:lnTo>
                    <a:pt x="40" y="40"/>
                  </a:lnTo>
                  <a:lnTo>
                    <a:pt x="30" y="54"/>
                  </a:lnTo>
                  <a:lnTo>
                    <a:pt x="24" y="88"/>
                  </a:lnTo>
                  <a:lnTo>
                    <a:pt x="0"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57"/>
            <p:cNvSpPr>
              <a:spLocks/>
            </p:cNvSpPr>
            <p:nvPr/>
          </p:nvSpPr>
          <p:spPr bwMode="auto">
            <a:xfrm>
              <a:off x="3715" y="2265"/>
              <a:ext cx="108" cy="116"/>
            </a:xfrm>
            <a:custGeom>
              <a:avLst/>
              <a:gdLst>
                <a:gd name="T0" fmla="*/ 48 w 108"/>
                <a:gd name="T1" fmla="*/ 62 h 116"/>
                <a:gd name="T2" fmla="*/ 42 w 108"/>
                <a:gd name="T3" fmla="*/ 94 h 116"/>
                <a:gd name="T4" fmla="*/ 42 w 108"/>
                <a:gd name="T5" fmla="*/ 94 h 116"/>
                <a:gd name="T6" fmla="*/ 40 w 108"/>
                <a:gd name="T7" fmla="*/ 106 h 116"/>
                <a:gd name="T8" fmla="*/ 40 w 108"/>
                <a:gd name="T9" fmla="*/ 106 h 116"/>
                <a:gd name="T10" fmla="*/ 42 w 108"/>
                <a:gd name="T11" fmla="*/ 108 h 116"/>
                <a:gd name="T12" fmla="*/ 42 w 108"/>
                <a:gd name="T13" fmla="*/ 108 h 116"/>
                <a:gd name="T14" fmla="*/ 52 w 108"/>
                <a:gd name="T15" fmla="*/ 110 h 116"/>
                <a:gd name="T16" fmla="*/ 52 w 108"/>
                <a:gd name="T17" fmla="*/ 110 h 116"/>
                <a:gd name="T18" fmla="*/ 52 w 108"/>
                <a:gd name="T19" fmla="*/ 116 h 116"/>
                <a:gd name="T20" fmla="*/ 0 w 108"/>
                <a:gd name="T21" fmla="*/ 116 h 116"/>
                <a:gd name="T22" fmla="*/ 0 w 108"/>
                <a:gd name="T23" fmla="*/ 110 h 116"/>
                <a:gd name="T24" fmla="*/ 2 w 108"/>
                <a:gd name="T25" fmla="*/ 110 h 116"/>
                <a:gd name="T26" fmla="*/ 2 w 108"/>
                <a:gd name="T27" fmla="*/ 110 h 116"/>
                <a:gd name="T28" fmla="*/ 10 w 108"/>
                <a:gd name="T29" fmla="*/ 108 h 116"/>
                <a:gd name="T30" fmla="*/ 12 w 108"/>
                <a:gd name="T31" fmla="*/ 108 h 116"/>
                <a:gd name="T32" fmla="*/ 12 w 108"/>
                <a:gd name="T33" fmla="*/ 108 h 116"/>
                <a:gd name="T34" fmla="*/ 16 w 108"/>
                <a:gd name="T35" fmla="*/ 94 h 116"/>
                <a:gd name="T36" fmla="*/ 32 w 108"/>
                <a:gd name="T37" fmla="*/ 22 h 116"/>
                <a:gd name="T38" fmla="*/ 32 w 108"/>
                <a:gd name="T39" fmla="*/ 12 h 116"/>
                <a:gd name="T40" fmla="*/ 32 w 108"/>
                <a:gd name="T41" fmla="*/ 12 h 116"/>
                <a:gd name="T42" fmla="*/ 32 w 108"/>
                <a:gd name="T43" fmla="*/ 10 h 116"/>
                <a:gd name="T44" fmla="*/ 30 w 108"/>
                <a:gd name="T45" fmla="*/ 8 h 116"/>
                <a:gd name="T46" fmla="*/ 22 w 108"/>
                <a:gd name="T47" fmla="*/ 6 h 116"/>
                <a:gd name="T48" fmla="*/ 22 w 108"/>
                <a:gd name="T49" fmla="*/ 6 h 116"/>
                <a:gd name="T50" fmla="*/ 24 w 108"/>
                <a:gd name="T51" fmla="*/ 0 h 116"/>
                <a:gd name="T52" fmla="*/ 108 w 108"/>
                <a:gd name="T53" fmla="*/ 0 h 116"/>
                <a:gd name="T54" fmla="*/ 104 w 108"/>
                <a:gd name="T55" fmla="*/ 22 h 116"/>
                <a:gd name="T56" fmla="*/ 92 w 108"/>
                <a:gd name="T57" fmla="*/ 22 h 116"/>
                <a:gd name="T58" fmla="*/ 92 w 108"/>
                <a:gd name="T59" fmla="*/ 20 h 116"/>
                <a:gd name="T60" fmla="*/ 92 w 108"/>
                <a:gd name="T61" fmla="*/ 20 h 116"/>
                <a:gd name="T62" fmla="*/ 94 w 108"/>
                <a:gd name="T63" fmla="*/ 12 h 116"/>
                <a:gd name="T64" fmla="*/ 94 w 108"/>
                <a:gd name="T65" fmla="*/ 12 h 116"/>
                <a:gd name="T66" fmla="*/ 94 w 108"/>
                <a:gd name="T67" fmla="*/ 10 h 116"/>
                <a:gd name="T68" fmla="*/ 92 w 108"/>
                <a:gd name="T69" fmla="*/ 8 h 116"/>
                <a:gd name="T70" fmla="*/ 84 w 108"/>
                <a:gd name="T71" fmla="*/ 8 h 116"/>
                <a:gd name="T72" fmla="*/ 58 w 108"/>
                <a:gd name="T73" fmla="*/ 8 h 116"/>
                <a:gd name="T74" fmla="*/ 50 w 108"/>
                <a:gd name="T75" fmla="*/ 54 h 116"/>
                <a:gd name="T76" fmla="*/ 66 w 108"/>
                <a:gd name="T77" fmla="*/ 54 h 116"/>
                <a:gd name="T78" fmla="*/ 66 w 108"/>
                <a:gd name="T79" fmla="*/ 54 h 116"/>
                <a:gd name="T80" fmla="*/ 76 w 108"/>
                <a:gd name="T81" fmla="*/ 54 h 116"/>
                <a:gd name="T82" fmla="*/ 76 w 108"/>
                <a:gd name="T83" fmla="*/ 54 h 116"/>
                <a:gd name="T84" fmla="*/ 78 w 108"/>
                <a:gd name="T85" fmla="*/ 50 h 116"/>
                <a:gd name="T86" fmla="*/ 78 w 108"/>
                <a:gd name="T87" fmla="*/ 50 h 116"/>
                <a:gd name="T88" fmla="*/ 80 w 108"/>
                <a:gd name="T89" fmla="*/ 46 h 116"/>
                <a:gd name="T90" fmla="*/ 80 w 108"/>
                <a:gd name="T91" fmla="*/ 46 h 116"/>
                <a:gd name="T92" fmla="*/ 88 w 108"/>
                <a:gd name="T93" fmla="*/ 46 h 116"/>
                <a:gd name="T94" fmla="*/ 84 w 108"/>
                <a:gd name="T95" fmla="*/ 70 h 116"/>
                <a:gd name="T96" fmla="*/ 74 w 108"/>
                <a:gd name="T97" fmla="*/ 70 h 116"/>
                <a:gd name="T98" fmla="*/ 76 w 108"/>
                <a:gd name="T99" fmla="*/ 70 h 116"/>
                <a:gd name="T100" fmla="*/ 76 w 108"/>
                <a:gd name="T101" fmla="*/ 70 h 116"/>
                <a:gd name="T102" fmla="*/ 76 w 108"/>
                <a:gd name="T103" fmla="*/ 66 h 116"/>
                <a:gd name="T104" fmla="*/ 76 w 108"/>
                <a:gd name="T105" fmla="*/ 66 h 116"/>
                <a:gd name="T106" fmla="*/ 76 w 108"/>
                <a:gd name="T107" fmla="*/ 64 h 116"/>
                <a:gd name="T108" fmla="*/ 76 w 108"/>
                <a:gd name="T109" fmla="*/ 64 h 116"/>
                <a:gd name="T110" fmla="*/ 72 w 108"/>
                <a:gd name="T111" fmla="*/ 62 h 116"/>
                <a:gd name="T112" fmla="*/ 64 w 108"/>
                <a:gd name="T113" fmla="*/ 62 h 116"/>
                <a:gd name="T114" fmla="*/ 48 w 108"/>
                <a:gd name="T115" fmla="*/ 6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 h="116">
                  <a:moveTo>
                    <a:pt x="48" y="62"/>
                  </a:moveTo>
                  <a:lnTo>
                    <a:pt x="42" y="94"/>
                  </a:lnTo>
                  <a:lnTo>
                    <a:pt x="42" y="94"/>
                  </a:lnTo>
                  <a:lnTo>
                    <a:pt x="40" y="106"/>
                  </a:lnTo>
                  <a:lnTo>
                    <a:pt x="40" y="106"/>
                  </a:lnTo>
                  <a:lnTo>
                    <a:pt x="42" y="108"/>
                  </a:lnTo>
                  <a:lnTo>
                    <a:pt x="42" y="108"/>
                  </a:lnTo>
                  <a:lnTo>
                    <a:pt x="52" y="110"/>
                  </a:lnTo>
                  <a:lnTo>
                    <a:pt x="52" y="110"/>
                  </a:lnTo>
                  <a:lnTo>
                    <a:pt x="52" y="116"/>
                  </a:lnTo>
                  <a:lnTo>
                    <a:pt x="0" y="116"/>
                  </a:lnTo>
                  <a:lnTo>
                    <a:pt x="0" y="110"/>
                  </a:lnTo>
                  <a:lnTo>
                    <a:pt x="2" y="110"/>
                  </a:lnTo>
                  <a:lnTo>
                    <a:pt x="2" y="110"/>
                  </a:lnTo>
                  <a:lnTo>
                    <a:pt x="10" y="108"/>
                  </a:lnTo>
                  <a:lnTo>
                    <a:pt x="12" y="108"/>
                  </a:lnTo>
                  <a:lnTo>
                    <a:pt x="12" y="108"/>
                  </a:lnTo>
                  <a:lnTo>
                    <a:pt x="16" y="94"/>
                  </a:lnTo>
                  <a:lnTo>
                    <a:pt x="32" y="22"/>
                  </a:lnTo>
                  <a:lnTo>
                    <a:pt x="32" y="12"/>
                  </a:lnTo>
                  <a:lnTo>
                    <a:pt x="32" y="12"/>
                  </a:lnTo>
                  <a:lnTo>
                    <a:pt x="32" y="10"/>
                  </a:lnTo>
                  <a:lnTo>
                    <a:pt x="30" y="8"/>
                  </a:lnTo>
                  <a:lnTo>
                    <a:pt x="22" y="6"/>
                  </a:lnTo>
                  <a:lnTo>
                    <a:pt x="22" y="6"/>
                  </a:lnTo>
                  <a:lnTo>
                    <a:pt x="24" y="0"/>
                  </a:lnTo>
                  <a:lnTo>
                    <a:pt x="108" y="0"/>
                  </a:lnTo>
                  <a:lnTo>
                    <a:pt x="104" y="22"/>
                  </a:lnTo>
                  <a:lnTo>
                    <a:pt x="92" y="22"/>
                  </a:lnTo>
                  <a:lnTo>
                    <a:pt x="92" y="20"/>
                  </a:lnTo>
                  <a:lnTo>
                    <a:pt x="92" y="20"/>
                  </a:lnTo>
                  <a:lnTo>
                    <a:pt x="94" y="12"/>
                  </a:lnTo>
                  <a:lnTo>
                    <a:pt x="94" y="12"/>
                  </a:lnTo>
                  <a:lnTo>
                    <a:pt x="94" y="10"/>
                  </a:lnTo>
                  <a:lnTo>
                    <a:pt x="92" y="8"/>
                  </a:lnTo>
                  <a:lnTo>
                    <a:pt x="84" y="8"/>
                  </a:lnTo>
                  <a:lnTo>
                    <a:pt x="58" y="8"/>
                  </a:lnTo>
                  <a:lnTo>
                    <a:pt x="50" y="54"/>
                  </a:lnTo>
                  <a:lnTo>
                    <a:pt x="66" y="54"/>
                  </a:lnTo>
                  <a:lnTo>
                    <a:pt x="66" y="54"/>
                  </a:lnTo>
                  <a:lnTo>
                    <a:pt x="76" y="54"/>
                  </a:lnTo>
                  <a:lnTo>
                    <a:pt x="76" y="54"/>
                  </a:lnTo>
                  <a:lnTo>
                    <a:pt x="78" y="50"/>
                  </a:lnTo>
                  <a:lnTo>
                    <a:pt x="78" y="50"/>
                  </a:lnTo>
                  <a:lnTo>
                    <a:pt x="80" y="46"/>
                  </a:lnTo>
                  <a:lnTo>
                    <a:pt x="80" y="46"/>
                  </a:lnTo>
                  <a:lnTo>
                    <a:pt x="88" y="46"/>
                  </a:lnTo>
                  <a:lnTo>
                    <a:pt x="84" y="70"/>
                  </a:lnTo>
                  <a:lnTo>
                    <a:pt x="74" y="70"/>
                  </a:lnTo>
                  <a:lnTo>
                    <a:pt x="76" y="70"/>
                  </a:lnTo>
                  <a:lnTo>
                    <a:pt x="76" y="70"/>
                  </a:lnTo>
                  <a:lnTo>
                    <a:pt x="76" y="66"/>
                  </a:lnTo>
                  <a:lnTo>
                    <a:pt x="76" y="66"/>
                  </a:lnTo>
                  <a:lnTo>
                    <a:pt x="76" y="64"/>
                  </a:lnTo>
                  <a:lnTo>
                    <a:pt x="76" y="64"/>
                  </a:lnTo>
                  <a:lnTo>
                    <a:pt x="72" y="62"/>
                  </a:lnTo>
                  <a:lnTo>
                    <a:pt x="64" y="62"/>
                  </a:lnTo>
                  <a:lnTo>
                    <a:pt x="48"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58"/>
            <p:cNvSpPr>
              <a:spLocks noEditPoints="1"/>
            </p:cNvSpPr>
            <p:nvPr/>
          </p:nvSpPr>
          <p:spPr bwMode="auto">
            <a:xfrm>
              <a:off x="3815" y="2293"/>
              <a:ext cx="90" cy="90"/>
            </a:xfrm>
            <a:custGeom>
              <a:avLst/>
              <a:gdLst>
                <a:gd name="T0" fmla="*/ 0 w 90"/>
                <a:gd name="T1" fmla="*/ 62 h 90"/>
                <a:gd name="T2" fmla="*/ 4 w 90"/>
                <a:gd name="T3" fmla="*/ 40 h 90"/>
                <a:gd name="T4" fmla="*/ 16 w 90"/>
                <a:gd name="T5" fmla="*/ 18 h 90"/>
                <a:gd name="T6" fmla="*/ 26 w 90"/>
                <a:gd name="T7" fmla="*/ 10 h 90"/>
                <a:gd name="T8" fmla="*/ 46 w 90"/>
                <a:gd name="T9" fmla="*/ 0 h 90"/>
                <a:gd name="T10" fmla="*/ 58 w 90"/>
                <a:gd name="T11" fmla="*/ 0 h 90"/>
                <a:gd name="T12" fmla="*/ 76 w 90"/>
                <a:gd name="T13" fmla="*/ 4 h 90"/>
                <a:gd name="T14" fmla="*/ 82 w 90"/>
                <a:gd name="T15" fmla="*/ 8 h 90"/>
                <a:gd name="T16" fmla="*/ 88 w 90"/>
                <a:gd name="T17" fmla="*/ 18 h 90"/>
                <a:gd name="T18" fmla="*/ 90 w 90"/>
                <a:gd name="T19" fmla="*/ 30 h 90"/>
                <a:gd name="T20" fmla="*/ 86 w 90"/>
                <a:gd name="T21" fmla="*/ 50 h 90"/>
                <a:gd name="T22" fmla="*/ 74 w 90"/>
                <a:gd name="T23" fmla="*/ 70 h 90"/>
                <a:gd name="T24" fmla="*/ 66 w 90"/>
                <a:gd name="T25" fmla="*/ 78 h 90"/>
                <a:gd name="T26" fmla="*/ 44 w 90"/>
                <a:gd name="T27" fmla="*/ 90 h 90"/>
                <a:gd name="T28" fmla="*/ 30 w 90"/>
                <a:gd name="T29" fmla="*/ 90 h 90"/>
                <a:gd name="T30" fmla="*/ 8 w 90"/>
                <a:gd name="T31" fmla="*/ 84 h 90"/>
                <a:gd name="T32" fmla="*/ 4 w 90"/>
                <a:gd name="T33" fmla="*/ 78 h 90"/>
                <a:gd name="T34" fmla="*/ 0 w 90"/>
                <a:gd name="T35" fmla="*/ 62 h 90"/>
                <a:gd name="T36" fmla="*/ 24 w 90"/>
                <a:gd name="T37" fmla="*/ 58 h 90"/>
                <a:gd name="T38" fmla="*/ 26 w 90"/>
                <a:gd name="T39" fmla="*/ 68 h 90"/>
                <a:gd name="T40" fmla="*/ 28 w 90"/>
                <a:gd name="T41" fmla="*/ 76 h 90"/>
                <a:gd name="T42" fmla="*/ 38 w 90"/>
                <a:gd name="T43" fmla="*/ 82 h 90"/>
                <a:gd name="T44" fmla="*/ 44 w 90"/>
                <a:gd name="T45" fmla="*/ 80 h 90"/>
                <a:gd name="T46" fmla="*/ 52 w 90"/>
                <a:gd name="T47" fmla="*/ 72 h 90"/>
                <a:gd name="T48" fmla="*/ 58 w 90"/>
                <a:gd name="T49" fmla="*/ 66 h 90"/>
                <a:gd name="T50" fmla="*/ 66 w 90"/>
                <a:gd name="T51" fmla="*/ 32 h 90"/>
                <a:gd name="T52" fmla="*/ 64 w 90"/>
                <a:gd name="T53" fmla="*/ 22 h 90"/>
                <a:gd name="T54" fmla="*/ 62 w 90"/>
                <a:gd name="T55" fmla="*/ 14 h 90"/>
                <a:gd name="T56" fmla="*/ 52 w 90"/>
                <a:gd name="T57" fmla="*/ 8 h 90"/>
                <a:gd name="T58" fmla="*/ 48 w 90"/>
                <a:gd name="T59" fmla="*/ 10 h 90"/>
                <a:gd name="T60" fmla="*/ 38 w 90"/>
                <a:gd name="T61" fmla="*/ 18 h 90"/>
                <a:gd name="T62" fmla="*/ 34 w 90"/>
                <a:gd name="T63" fmla="*/ 24 h 90"/>
                <a:gd name="T64" fmla="*/ 24 w 90"/>
                <a:gd name="T65" fmla="*/ 5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90">
                  <a:moveTo>
                    <a:pt x="0" y="62"/>
                  </a:moveTo>
                  <a:lnTo>
                    <a:pt x="0" y="62"/>
                  </a:lnTo>
                  <a:lnTo>
                    <a:pt x="0" y="50"/>
                  </a:lnTo>
                  <a:lnTo>
                    <a:pt x="4" y="40"/>
                  </a:lnTo>
                  <a:lnTo>
                    <a:pt x="10" y="28"/>
                  </a:lnTo>
                  <a:lnTo>
                    <a:pt x="16" y="18"/>
                  </a:lnTo>
                  <a:lnTo>
                    <a:pt x="16" y="18"/>
                  </a:lnTo>
                  <a:lnTo>
                    <a:pt x="26" y="10"/>
                  </a:lnTo>
                  <a:lnTo>
                    <a:pt x="36" y="4"/>
                  </a:lnTo>
                  <a:lnTo>
                    <a:pt x="46" y="0"/>
                  </a:lnTo>
                  <a:lnTo>
                    <a:pt x="58" y="0"/>
                  </a:lnTo>
                  <a:lnTo>
                    <a:pt x="58" y="0"/>
                  </a:lnTo>
                  <a:lnTo>
                    <a:pt x="72" y="2"/>
                  </a:lnTo>
                  <a:lnTo>
                    <a:pt x="76" y="4"/>
                  </a:lnTo>
                  <a:lnTo>
                    <a:pt x="82" y="8"/>
                  </a:lnTo>
                  <a:lnTo>
                    <a:pt x="82" y="8"/>
                  </a:lnTo>
                  <a:lnTo>
                    <a:pt x="86" y="12"/>
                  </a:lnTo>
                  <a:lnTo>
                    <a:pt x="88" y="18"/>
                  </a:lnTo>
                  <a:lnTo>
                    <a:pt x="90" y="30"/>
                  </a:lnTo>
                  <a:lnTo>
                    <a:pt x="90" y="30"/>
                  </a:lnTo>
                  <a:lnTo>
                    <a:pt x="90" y="40"/>
                  </a:lnTo>
                  <a:lnTo>
                    <a:pt x="86" y="50"/>
                  </a:lnTo>
                  <a:lnTo>
                    <a:pt x="82" y="60"/>
                  </a:lnTo>
                  <a:lnTo>
                    <a:pt x="74" y="70"/>
                  </a:lnTo>
                  <a:lnTo>
                    <a:pt x="74" y="70"/>
                  </a:lnTo>
                  <a:lnTo>
                    <a:pt x="66" y="78"/>
                  </a:lnTo>
                  <a:lnTo>
                    <a:pt x="54" y="86"/>
                  </a:lnTo>
                  <a:lnTo>
                    <a:pt x="44" y="90"/>
                  </a:lnTo>
                  <a:lnTo>
                    <a:pt x="30" y="90"/>
                  </a:lnTo>
                  <a:lnTo>
                    <a:pt x="30" y="90"/>
                  </a:lnTo>
                  <a:lnTo>
                    <a:pt x="18" y="88"/>
                  </a:lnTo>
                  <a:lnTo>
                    <a:pt x="8" y="84"/>
                  </a:lnTo>
                  <a:lnTo>
                    <a:pt x="8" y="84"/>
                  </a:lnTo>
                  <a:lnTo>
                    <a:pt x="4" y="78"/>
                  </a:lnTo>
                  <a:lnTo>
                    <a:pt x="2" y="74"/>
                  </a:lnTo>
                  <a:lnTo>
                    <a:pt x="0" y="62"/>
                  </a:lnTo>
                  <a:lnTo>
                    <a:pt x="0" y="62"/>
                  </a:lnTo>
                  <a:close/>
                  <a:moveTo>
                    <a:pt x="24" y="58"/>
                  </a:moveTo>
                  <a:lnTo>
                    <a:pt x="24" y="58"/>
                  </a:lnTo>
                  <a:lnTo>
                    <a:pt x="26" y="68"/>
                  </a:lnTo>
                  <a:lnTo>
                    <a:pt x="28" y="76"/>
                  </a:lnTo>
                  <a:lnTo>
                    <a:pt x="28" y="76"/>
                  </a:lnTo>
                  <a:lnTo>
                    <a:pt x="32" y="80"/>
                  </a:lnTo>
                  <a:lnTo>
                    <a:pt x="38" y="82"/>
                  </a:lnTo>
                  <a:lnTo>
                    <a:pt x="38" y="82"/>
                  </a:lnTo>
                  <a:lnTo>
                    <a:pt x="44" y="80"/>
                  </a:lnTo>
                  <a:lnTo>
                    <a:pt x="48" y="78"/>
                  </a:lnTo>
                  <a:lnTo>
                    <a:pt x="52" y="72"/>
                  </a:lnTo>
                  <a:lnTo>
                    <a:pt x="58" y="66"/>
                  </a:lnTo>
                  <a:lnTo>
                    <a:pt x="58" y="66"/>
                  </a:lnTo>
                  <a:lnTo>
                    <a:pt x="64" y="50"/>
                  </a:lnTo>
                  <a:lnTo>
                    <a:pt x="66" y="32"/>
                  </a:lnTo>
                  <a:lnTo>
                    <a:pt x="66" y="32"/>
                  </a:lnTo>
                  <a:lnTo>
                    <a:pt x="64" y="22"/>
                  </a:lnTo>
                  <a:lnTo>
                    <a:pt x="62" y="14"/>
                  </a:lnTo>
                  <a:lnTo>
                    <a:pt x="62" y="14"/>
                  </a:lnTo>
                  <a:lnTo>
                    <a:pt x="58" y="10"/>
                  </a:lnTo>
                  <a:lnTo>
                    <a:pt x="52" y="8"/>
                  </a:lnTo>
                  <a:lnTo>
                    <a:pt x="52" y="8"/>
                  </a:lnTo>
                  <a:lnTo>
                    <a:pt x="48" y="10"/>
                  </a:lnTo>
                  <a:lnTo>
                    <a:pt x="42" y="12"/>
                  </a:lnTo>
                  <a:lnTo>
                    <a:pt x="38" y="18"/>
                  </a:lnTo>
                  <a:lnTo>
                    <a:pt x="34" y="24"/>
                  </a:lnTo>
                  <a:lnTo>
                    <a:pt x="34" y="24"/>
                  </a:lnTo>
                  <a:lnTo>
                    <a:pt x="26" y="40"/>
                  </a:lnTo>
                  <a:lnTo>
                    <a:pt x="24" y="58"/>
                  </a:lnTo>
                  <a:lnTo>
                    <a:pt x="24"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59"/>
            <p:cNvSpPr>
              <a:spLocks/>
            </p:cNvSpPr>
            <p:nvPr/>
          </p:nvSpPr>
          <p:spPr bwMode="auto">
            <a:xfrm>
              <a:off x="3911" y="2293"/>
              <a:ext cx="82" cy="90"/>
            </a:xfrm>
            <a:custGeom>
              <a:avLst/>
              <a:gdLst>
                <a:gd name="T0" fmla="*/ 70 w 82"/>
                <a:gd name="T1" fmla="*/ 82 h 90"/>
                <a:gd name="T2" fmla="*/ 70 w 82"/>
                <a:gd name="T3" fmla="*/ 82 h 90"/>
                <a:gd name="T4" fmla="*/ 50 w 82"/>
                <a:gd name="T5" fmla="*/ 88 h 90"/>
                <a:gd name="T6" fmla="*/ 32 w 82"/>
                <a:gd name="T7" fmla="*/ 90 h 90"/>
                <a:gd name="T8" fmla="*/ 32 w 82"/>
                <a:gd name="T9" fmla="*/ 90 h 90"/>
                <a:gd name="T10" fmla="*/ 20 w 82"/>
                <a:gd name="T11" fmla="*/ 88 h 90"/>
                <a:gd name="T12" fmla="*/ 14 w 82"/>
                <a:gd name="T13" fmla="*/ 86 h 90"/>
                <a:gd name="T14" fmla="*/ 10 w 82"/>
                <a:gd name="T15" fmla="*/ 82 h 90"/>
                <a:gd name="T16" fmla="*/ 10 w 82"/>
                <a:gd name="T17" fmla="*/ 82 h 90"/>
                <a:gd name="T18" fmla="*/ 6 w 82"/>
                <a:gd name="T19" fmla="*/ 78 h 90"/>
                <a:gd name="T20" fmla="*/ 2 w 82"/>
                <a:gd name="T21" fmla="*/ 74 h 90"/>
                <a:gd name="T22" fmla="*/ 2 w 82"/>
                <a:gd name="T23" fmla="*/ 68 h 90"/>
                <a:gd name="T24" fmla="*/ 0 w 82"/>
                <a:gd name="T25" fmla="*/ 62 h 90"/>
                <a:gd name="T26" fmla="*/ 0 w 82"/>
                <a:gd name="T27" fmla="*/ 62 h 90"/>
                <a:gd name="T28" fmla="*/ 2 w 82"/>
                <a:gd name="T29" fmla="*/ 50 h 90"/>
                <a:gd name="T30" fmla="*/ 4 w 82"/>
                <a:gd name="T31" fmla="*/ 38 h 90"/>
                <a:gd name="T32" fmla="*/ 10 w 82"/>
                <a:gd name="T33" fmla="*/ 28 h 90"/>
                <a:gd name="T34" fmla="*/ 18 w 82"/>
                <a:gd name="T35" fmla="*/ 18 h 90"/>
                <a:gd name="T36" fmla="*/ 18 w 82"/>
                <a:gd name="T37" fmla="*/ 18 h 90"/>
                <a:gd name="T38" fmla="*/ 28 w 82"/>
                <a:gd name="T39" fmla="*/ 10 h 90"/>
                <a:gd name="T40" fmla="*/ 38 w 82"/>
                <a:gd name="T41" fmla="*/ 4 h 90"/>
                <a:gd name="T42" fmla="*/ 48 w 82"/>
                <a:gd name="T43" fmla="*/ 0 h 90"/>
                <a:gd name="T44" fmla="*/ 60 w 82"/>
                <a:gd name="T45" fmla="*/ 0 h 90"/>
                <a:gd name="T46" fmla="*/ 60 w 82"/>
                <a:gd name="T47" fmla="*/ 0 h 90"/>
                <a:gd name="T48" fmla="*/ 72 w 82"/>
                <a:gd name="T49" fmla="*/ 0 h 90"/>
                <a:gd name="T50" fmla="*/ 72 w 82"/>
                <a:gd name="T51" fmla="*/ 0 h 90"/>
                <a:gd name="T52" fmla="*/ 82 w 82"/>
                <a:gd name="T53" fmla="*/ 4 h 90"/>
                <a:gd name="T54" fmla="*/ 78 w 82"/>
                <a:gd name="T55" fmla="*/ 28 h 90"/>
                <a:gd name="T56" fmla="*/ 68 w 82"/>
                <a:gd name="T57" fmla="*/ 28 h 90"/>
                <a:gd name="T58" fmla="*/ 68 w 82"/>
                <a:gd name="T59" fmla="*/ 26 h 90"/>
                <a:gd name="T60" fmla="*/ 68 w 82"/>
                <a:gd name="T61" fmla="*/ 26 h 90"/>
                <a:gd name="T62" fmla="*/ 68 w 82"/>
                <a:gd name="T63" fmla="*/ 16 h 90"/>
                <a:gd name="T64" fmla="*/ 68 w 82"/>
                <a:gd name="T65" fmla="*/ 16 h 90"/>
                <a:gd name="T66" fmla="*/ 68 w 82"/>
                <a:gd name="T67" fmla="*/ 12 h 90"/>
                <a:gd name="T68" fmla="*/ 64 w 82"/>
                <a:gd name="T69" fmla="*/ 10 h 90"/>
                <a:gd name="T70" fmla="*/ 64 w 82"/>
                <a:gd name="T71" fmla="*/ 10 h 90"/>
                <a:gd name="T72" fmla="*/ 60 w 82"/>
                <a:gd name="T73" fmla="*/ 8 h 90"/>
                <a:gd name="T74" fmla="*/ 56 w 82"/>
                <a:gd name="T75" fmla="*/ 8 h 90"/>
                <a:gd name="T76" fmla="*/ 56 w 82"/>
                <a:gd name="T77" fmla="*/ 8 h 90"/>
                <a:gd name="T78" fmla="*/ 50 w 82"/>
                <a:gd name="T79" fmla="*/ 8 h 90"/>
                <a:gd name="T80" fmla="*/ 44 w 82"/>
                <a:gd name="T81" fmla="*/ 10 h 90"/>
                <a:gd name="T82" fmla="*/ 40 w 82"/>
                <a:gd name="T83" fmla="*/ 16 h 90"/>
                <a:gd name="T84" fmla="*/ 34 w 82"/>
                <a:gd name="T85" fmla="*/ 22 h 90"/>
                <a:gd name="T86" fmla="*/ 34 w 82"/>
                <a:gd name="T87" fmla="*/ 22 h 90"/>
                <a:gd name="T88" fmla="*/ 30 w 82"/>
                <a:gd name="T89" fmla="*/ 30 h 90"/>
                <a:gd name="T90" fmla="*/ 28 w 82"/>
                <a:gd name="T91" fmla="*/ 40 h 90"/>
                <a:gd name="T92" fmla="*/ 26 w 82"/>
                <a:gd name="T93" fmla="*/ 48 h 90"/>
                <a:gd name="T94" fmla="*/ 26 w 82"/>
                <a:gd name="T95" fmla="*/ 58 h 90"/>
                <a:gd name="T96" fmla="*/ 26 w 82"/>
                <a:gd name="T97" fmla="*/ 58 h 90"/>
                <a:gd name="T98" fmla="*/ 26 w 82"/>
                <a:gd name="T99" fmla="*/ 68 h 90"/>
                <a:gd name="T100" fmla="*/ 30 w 82"/>
                <a:gd name="T101" fmla="*/ 74 h 90"/>
                <a:gd name="T102" fmla="*/ 30 w 82"/>
                <a:gd name="T103" fmla="*/ 74 h 90"/>
                <a:gd name="T104" fmla="*/ 36 w 82"/>
                <a:gd name="T105" fmla="*/ 78 h 90"/>
                <a:gd name="T106" fmla="*/ 46 w 82"/>
                <a:gd name="T107" fmla="*/ 80 h 90"/>
                <a:gd name="T108" fmla="*/ 46 w 82"/>
                <a:gd name="T109" fmla="*/ 80 h 90"/>
                <a:gd name="T110" fmla="*/ 58 w 82"/>
                <a:gd name="T111" fmla="*/ 78 h 90"/>
                <a:gd name="T112" fmla="*/ 72 w 82"/>
                <a:gd name="T113" fmla="*/ 74 h 90"/>
                <a:gd name="T114" fmla="*/ 70 w 82"/>
                <a:gd name="T115" fmla="*/ 8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 h="90">
                  <a:moveTo>
                    <a:pt x="70" y="82"/>
                  </a:moveTo>
                  <a:lnTo>
                    <a:pt x="70" y="82"/>
                  </a:lnTo>
                  <a:lnTo>
                    <a:pt x="50" y="88"/>
                  </a:lnTo>
                  <a:lnTo>
                    <a:pt x="32" y="90"/>
                  </a:lnTo>
                  <a:lnTo>
                    <a:pt x="32" y="90"/>
                  </a:lnTo>
                  <a:lnTo>
                    <a:pt x="20" y="88"/>
                  </a:lnTo>
                  <a:lnTo>
                    <a:pt x="14" y="86"/>
                  </a:lnTo>
                  <a:lnTo>
                    <a:pt x="10" y="82"/>
                  </a:lnTo>
                  <a:lnTo>
                    <a:pt x="10" y="82"/>
                  </a:lnTo>
                  <a:lnTo>
                    <a:pt x="6" y="78"/>
                  </a:lnTo>
                  <a:lnTo>
                    <a:pt x="2" y="74"/>
                  </a:lnTo>
                  <a:lnTo>
                    <a:pt x="2" y="68"/>
                  </a:lnTo>
                  <a:lnTo>
                    <a:pt x="0" y="62"/>
                  </a:lnTo>
                  <a:lnTo>
                    <a:pt x="0" y="62"/>
                  </a:lnTo>
                  <a:lnTo>
                    <a:pt x="2" y="50"/>
                  </a:lnTo>
                  <a:lnTo>
                    <a:pt x="4" y="38"/>
                  </a:lnTo>
                  <a:lnTo>
                    <a:pt x="10" y="28"/>
                  </a:lnTo>
                  <a:lnTo>
                    <a:pt x="18" y="18"/>
                  </a:lnTo>
                  <a:lnTo>
                    <a:pt x="18" y="18"/>
                  </a:lnTo>
                  <a:lnTo>
                    <a:pt x="28" y="10"/>
                  </a:lnTo>
                  <a:lnTo>
                    <a:pt x="38" y="4"/>
                  </a:lnTo>
                  <a:lnTo>
                    <a:pt x="48" y="0"/>
                  </a:lnTo>
                  <a:lnTo>
                    <a:pt x="60" y="0"/>
                  </a:lnTo>
                  <a:lnTo>
                    <a:pt x="60" y="0"/>
                  </a:lnTo>
                  <a:lnTo>
                    <a:pt x="72" y="0"/>
                  </a:lnTo>
                  <a:lnTo>
                    <a:pt x="72" y="0"/>
                  </a:lnTo>
                  <a:lnTo>
                    <a:pt x="82" y="4"/>
                  </a:lnTo>
                  <a:lnTo>
                    <a:pt x="78" y="28"/>
                  </a:lnTo>
                  <a:lnTo>
                    <a:pt x="68" y="28"/>
                  </a:lnTo>
                  <a:lnTo>
                    <a:pt x="68" y="26"/>
                  </a:lnTo>
                  <a:lnTo>
                    <a:pt x="68" y="26"/>
                  </a:lnTo>
                  <a:lnTo>
                    <a:pt x="68" y="16"/>
                  </a:lnTo>
                  <a:lnTo>
                    <a:pt x="68" y="16"/>
                  </a:lnTo>
                  <a:lnTo>
                    <a:pt x="68" y="12"/>
                  </a:lnTo>
                  <a:lnTo>
                    <a:pt x="64" y="10"/>
                  </a:lnTo>
                  <a:lnTo>
                    <a:pt x="64" y="10"/>
                  </a:lnTo>
                  <a:lnTo>
                    <a:pt x="60" y="8"/>
                  </a:lnTo>
                  <a:lnTo>
                    <a:pt x="56" y="8"/>
                  </a:lnTo>
                  <a:lnTo>
                    <a:pt x="56" y="8"/>
                  </a:lnTo>
                  <a:lnTo>
                    <a:pt x="50" y="8"/>
                  </a:lnTo>
                  <a:lnTo>
                    <a:pt x="44" y="10"/>
                  </a:lnTo>
                  <a:lnTo>
                    <a:pt x="40" y="16"/>
                  </a:lnTo>
                  <a:lnTo>
                    <a:pt x="34" y="22"/>
                  </a:lnTo>
                  <a:lnTo>
                    <a:pt x="34" y="22"/>
                  </a:lnTo>
                  <a:lnTo>
                    <a:pt x="30" y="30"/>
                  </a:lnTo>
                  <a:lnTo>
                    <a:pt x="28" y="40"/>
                  </a:lnTo>
                  <a:lnTo>
                    <a:pt x="26" y="48"/>
                  </a:lnTo>
                  <a:lnTo>
                    <a:pt x="26" y="58"/>
                  </a:lnTo>
                  <a:lnTo>
                    <a:pt x="26" y="58"/>
                  </a:lnTo>
                  <a:lnTo>
                    <a:pt x="26" y="68"/>
                  </a:lnTo>
                  <a:lnTo>
                    <a:pt x="30" y="74"/>
                  </a:lnTo>
                  <a:lnTo>
                    <a:pt x="30" y="74"/>
                  </a:lnTo>
                  <a:lnTo>
                    <a:pt x="36" y="78"/>
                  </a:lnTo>
                  <a:lnTo>
                    <a:pt x="46" y="80"/>
                  </a:lnTo>
                  <a:lnTo>
                    <a:pt x="46" y="80"/>
                  </a:lnTo>
                  <a:lnTo>
                    <a:pt x="58" y="78"/>
                  </a:lnTo>
                  <a:lnTo>
                    <a:pt x="72" y="74"/>
                  </a:lnTo>
                  <a:lnTo>
                    <a:pt x="7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60"/>
            <p:cNvSpPr>
              <a:spLocks/>
            </p:cNvSpPr>
            <p:nvPr/>
          </p:nvSpPr>
          <p:spPr bwMode="auto">
            <a:xfrm>
              <a:off x="3999" y="2295"/>
              <a:ext cx="88" cy="88"/>
            </a:xfrm>
            <a:custGeom>
              <a:avLst/>
              <a:gdLst>
                <a:gd name="T0" fmla="*/ 48 w 88"/>
                <a:gd name="T1" fmla="*/ 86 h 88"/>
                <a:gd name="T2" fmla="*/ 56 w 88"/>
                <a:gd name="T3" fmla="*/ 50 h 88"/>
                <a:gd name="T4" fmla="*/ 56 w 88"/>
                <a:gd name="T5" fmla="*/ 50 h 88"/>
                <a:gd name="T6" fmla="*/ 46 w 88"/>
                <a:gd name="T7" fmla="*/ 66 h 88"/>
                <a:gd name="T8" fmla="*/ 36 w 88"/>
                <a:gd name="T9" fmla="*/ 78 h 88"/>
                <a:gd name="T10" fmla="*/ 36 w 88"/>
                <a:gd name="T11" fmla="*/ 78 h 88"/>
                <a:gd name="T12" fmla="*/ 26 w 88"/>
                <a:gd name="T13" fmla="*/ 86 h 88"/>
                <a:gd name="T14" fmla="*/ 20 w 88"/>
                <a:gd name="T15" fmla="*/ 88 h 88"/>
                <a:gd name="T16" fmla="*/ 14 w 88"/>
                <a:gd name="T17" fmla="*/ 88 h 88"/>
                <a:gd name="T18" fmla="*/ 14 w 88"/>
                <a:gd name="T19" fmla="*/ 88 h 88"/>
                <a:gd name="T20" fmla="*/ 10 w 88"/>
                <a:gd name="T21" fmla="*/ 88 h 88"/>
                <a:gd name="T22" fmla="*/ 6 w 88"/>
                <a:gd name="T23" fmla="*/ 84 h 88"/>
                <a:gd name="T24" fmla="*/ 6 w 88"/>
                <a:gd name="T25" fmla="*/ 84 h 88"/>
                <a:gd name="T26" fmla="*/ 2 w 88"/>
                <a:gd name="T27" fmla="*/ 80 h 88"/>
                <a:gd name="T28" fmla="*/ 2 w 88"/>
                <a:gd name="T29" fmla="*/ 74 h 88"/>
                <a:gd name="T30" fmla="*/ 2 w 88"/>
                <a:gd name="T31" fmla="*/ 74 h 88"/>
                <a:gd name="T32" fmla="*/ 2 w 88"/>
                <a:gd name="T33" fmla="*/ 62 h 88"/>
                <a:gd name="T34" fmla="*/ 10 w 88"/>
                <a:gd name="T35" fmla="*/ 22 h 88"/>
                <a:gd name="T36" fmla="*/ 12 w 88"/>
                <a:gd name="T37" fmla="*/ 12 h 88"/>
                <a:gd name="T38" fmla="*/ 12 w 88"/>
                <a:gd name="T39" fmla="*/ 12 h 88"/>
                <a:gd name="T40" fmla="*/ 12 w 88"/>
                <a:gd name="T41" fmla="*/ 10 h 88"/>
                <a:gd name="T42" fmla="*/ 10 w 88"/>
                <a:gd name="T43" fmla="*/ 8 h 88"/>
                <a:gd name="T44" fmla="*/ 2 w 88"/>
                <a:gd name="T45" fmla="*/ 8 h 88"/>
                <a:gd name="T46" fmla="*/ 0 w 88"/>
                <a:gd name="T47" fmla="*/ 8 h 88"/>
                <a:gd name="T48" fmla="*/ 2 w 88"/>
                <a:gd name="T49" fmla="*/ 0 h 88"/>
                <a:gd name="T50" fmla="*/ 38 w 88"/>
                <a:gd name="T51" fmla="*/ 0 h 88"/>
                <a:gd name="T52" fmla="*/ 26 w 88"/>
                <a:gd name="T53" fmla="*/ 62 h 88"/>
                <a:gd name="T54" fmla="*/ 26 w 88"/>
                <a:gd name="T55" fmla="*/ 62 h 88"/>
                <a:gd name="T56" fmla="*/ 26 w 88"/>
                <a:gd name="T57" fmla="*/ 68 h 88"/>
                <a:gd name="T58" fmla="*/ 26 w 88"/>
                <a:gd name="T59" fmla="*/ 68 h 88"/>
                <a:gd name="T60" fmla="*/ 26 w 88"/>
                <a:gd name="T61" fmla="*/ 70 h 88"/>
                <a:gd name="T62" fmla="*/ 28 w 88"/>
                <a:gd name="T63" fmla="*/ 72 h 88"/>
                <a:gd name="T64" fmla="*/ 28 w 88"/>
                <a:gd name="T65" fmla="*/ 72 h 88"/>
                <a:gd name="T66" fmla="*/ 34 w 88"/>
                <a:gd name="T67" fmla="*/ 70 h 88"/>
                <a:gd name="T68" fmla="*/ 40 w 88"/>
                <a:gd name="T69" fmla="*/ 62 h 88"/>
                <a:gd name="T70" fmla="*/ 58 w 88"/>
                <a:gd name="T71" fmla="*/ 34 h 88"/>
                <a:gd name="T72" fmla="*/ 66 w 88"/>
                <a:gd name="T73" fmla="*/ 0 h 88"/>
                <a:gd name="T74" fmla="*/ 88 w 88"/>
                <a:gd name="T75" fmla="*/ 0 h 88"/>
                <a:gd name="T76" fmla="*/ 76 w 88"/>
                <a:gd name="T77" fmla="*/ 62 h 88"/>
                <a:gd name="T78" fmla="*/ 76 w 88"/>
                <a:gd name="T79" fmla="*/ 62 h 88"/>
                <a:gd name="T80" fmla="*/ 74 w 88"/>
                <a:gd name="T81" fmla="*/ 74 h 88"/>
                <a:gd name="T82" fmla="*/ 74 w 88"/>
                <a:gd name="T83" fmla="*/ 74 h 88"/>
                <a:gd name="T84" fmla="*/ 74 w 88"/>
                <a:gd name="T85" fmla="*/ 76 h 88"/>
                <a:gd name="T86" fmla="*/ 76 w 88"/>
                <a:gd name="T87" fmla="*/ 78 h 88"/>
                <a:gd name="T88" fmla="*/ 84 w 88"/>
                <a:gd name="T89" fmla="*/ 80 h 88"/>
                <a:gd name="T90" fmla="*/ 86 w 88"/>
                <a:gd name="T91" fmla="*/ 80 h 88"/>
                <a:gd name="T92" fmla="*/ 84 w 88"/>
                <a:gd name="T93" fmla="*/ 86 h 88"/>
                <a:gd name="T94" fmla="*/ 48 w 88"/>
                <a:gd name="T95" fmla="*/ 8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 h="88">
                  <a:moveTo>
                    <a:pt x="48" y="86"/>
                  </a:moveTo>
                  <a:lnTo>
                    <a:pt x="56" y="50"/>
                  </a:lnTo>
                  <a:lnTo>
                    <a:pt x="56" y="50"/>
                  </a:lnTo>
                  <a:lnTo>
                    <a:pt x="46" y="66"/>
                  </a:lnTo>
                  <a:lnTo>
                    <a:pt x="36" y="78"/>
                  </a:lnTo>
                  <a:lnTo>
                    <a:pt x="36" y="78"/>
                  </a:lnTo>
                  <a:lnTo>
                    <a:pt x="26" y="86"/>
                  </a:lnTo>
                  <a:lnTo>
                    <a:pt x="20" y="88"/>
                  </a:lnTo>
                  <a:lnTo>
                    <a:pt x="14" y="88"/>
                  </a:lnTo>
                  <a:lnTo>
                    <a:pt x="14" y="88"/>
                  </a:lnTo>
                  <a:lnTo>
                    <a:pt x="10" y="88"/>
                  </a:lnTo>
                  <a:lnTo>
                    <a:pt x="6" y="84"/>
                  </a:lnTo>
                  <a:lnTo>
                    <a:pt x="6" y="84"/>
                  </a:lnTo>
                  <a:lnTo>
                    <a:pt x="2" y="80"/>
                  </a:lnTo>
                  <a:lnTo>
                    <a:pt x="2" y="74"/>
                  </a:lnTo>
                  <a:lnTo>
                    <a:pt x="2" y="74"/>
                  </a:lnTo>
                  <a:lnTo>
                    <a:pt x="2" y="62"/>
                  </a:lnTo>
                  <a:lnTo>
                    <a:pt x="10" y="22"/>
                  </a:lnTo>
                  <a:lnTo>
                    <a:pt x="12" y="12"/>
                  </a:lnTo>
                  <a:lnTo>
                    <a:pt x="12" y="12"/>
                  </a:lnTo>
                  <a:lnTo>
                    <a:pt x="12" y="10"/>
                  </a:lnTo>
                  <a:lnTo>
                    <a:pt x="10" y="8"/>
                  </a:lnTo>
                  <a:lnTo>
                    <a:pt x="2" y="8"/>
                  </a:lnTo>
                  <a:lnTo>
                    <a:pt x="0" y="8"/>
                  </a:lnTo>
                  <a:lnTo>
                    <a:pt x="2" y="0"/>
                  </a:lnTo>
                  <a:lnTo>
                    <a:pt x="38" y="0"/>
                  </a:lnTo>
                  <a:lnTo>
                    <a:pt x="26" y="62"/>
                  </a:lnTo>
                  <a:lnTo>
                    <a:pt x="26" y="62"/>
                  </a:lnTo>
                  <a:lnTo>
                    <a:pt x="26" y="68"/>
                  </a:lnTo>
                  <a:lnTo>
                    <a:pt x="26" y="68"/>
                  </a:lnTo>
                  <a:lnTo>
                    <a:pt x="26" y="70"/>
                  </a:lnTo>
                  <a:lnTo>
                    <a:pt x="28" y="72"/>
                  </a:lnTo>
                  <a:lnTo>
                    <a:pt x="28" y="72"/>
                  </a:lnTo>
                  <a:lnTo>
                    <a:pt x="34" y="70"/>
                  </a:lnTo>
                  <a:lnTo>
                    <a:pt x="40" y="62"/>
                  </a:lnTo>
                  <a:lnTo>
                    <a:pt x="58" y="34"/>
                  </a:lnTo>
                  <a:lnTo>
                    <a:pt x="66" y="0"/>
                  </a:lnTo>
                  <a:lnTo>
                    <a:pt x="88" y="0"/>
                  </a:lnTo>
                  <a:lnTo>
                    <a:pt x="76" y="62"/>
                  </a:lnTo>
                  <a:lnTo>
                    <a:pt x="76" y="62"/>
                  </a:lnTo>
                  <a:lnTo>
                    <a:pt x="74" y="74"/>
                  </a:lnTo>
                  <a:lnTo>
                    <a:pt x="74" y="74"/>
                  </a:lnTo>
                  <a:lnTo>
                    <a:pt x="74" y="76"/>
                  </a:lnTo>
                  <a:lnTo>
                    <a:pt x="76" y="78"/>
                  </a:lnTo>
                  <a:lnTo>
                    <a:pt x="84" y="80"/>
                  </a:lnTo>
                  <a:lnTo>
                    <a:pt x="86" y="80"/>
                  </a:lnTo>
                  <a:lnTo>
                    <a:pt x="84" y="86"/>
                  </a:lnTo>
                  <a:lnTo>
                    <a:pt x="48"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61"/>
            <p:cNvSpPr>
              <a:spLocks/>
            </p:cNvSpPr>
            <p:nvPr/>
          </p:nvSpPr>
          <p:spPr bwMode="auto">
            <a:xfrm>
              <a:off x="4095" y="2293"/>
              <a:ext cx="76" cy="90"/>
            </a:xfrm>
            <a:custGeom>
              <a:avLst/>
              <a:gdLst>
                <a:gd name="T0" fmla="*/ 4 w 76"/>
                <a:gd name="T1" fmla="*/ 64 h 90"/>
                <a:gd name="T2" fmla="*/ 14 w 76"/>
                <a:gd name="T3" fmla="*/ 66 h 90"/>
                <a:gd name="T4" fmla="*/ 12 w 76"/>
                <a:gd name="T5" fmla="*/ 74 h 90"/>
                <a:gd name="T6" fmla="*/ 14 w 76"/>
                <a:gd name="T7" fmla="*/ 78 h 90"/>
                <a:gd name="T8" fmla="*/ 18 w 76"/>
                <a:gd name="T9" fmla="*/ 80 h 90"/>
                <a:gd name="T10" fmla="*/ 30 w 76"/>
                <a:gd name="T11" fmla="*/ 84 h 90"/>
                <a:gd name="T12" fmla="*/ 36 w 76"/>
                <a:gd name="T13" fmla="*/ 82 h 90"/>
                <a:gd name="T14" fmla="*/ 40 w 76"/>
                <a:gd name="T15" fmla="*/ 80 h 90"/>
                <a:gd name="T16" fmla="*/ 44 w 76"/>
                <a:gd name="T17" fmla="*/ 70 h 90"/>
                <a:gd name="T18" fmla="*/ 42 w 76"/>
                <a:gd name="T19" fmla="*/ 62 h 90"/>
                <a:gd name="T20" fmla="*/ 30 w 76"/>
                <a:gd name="T21" fmla="*/ 50 h 90"/>
                <a:gd name="T22" fmla="*/ 20 w 76"/>
                <a:gd name="T23" fmla="*/ 36 h 90"/>
                <a:gd name="T24" fmla="*/ 16 w 76"/>
                <a:gd name="T25" fmla="*/ 24 h 90"/>
                <a:gd name="T26" fmla="*/ 16 w 76"/>
                <a:gd name="T27" fmla="*/ 20 h 90"/>
                <a:gd name="T28" fmla="*/ 22 w 76"/>
                <a:gd name="T29" fmla="*/ 10 h 90"/>
                <a:gd name="T30" fmla="*/ 26 w 76"/>
                <a:gd name="T31" fmla="*/ 6 h 90"/>
                <a:gd name="T32" fmla="*/ 52 w 76"/>
                <a:gd name="T33" fmla="*/ 0 h 90"/>
                <a:gd name="T34" fmla="*/ 64 w 76"/>
                <a:gd name="T35" fmla="*/ 0 h 90"/>
                <a:gd name="T36" fmla="*/ 72 w 76"/>
                <a:gd name="T37" fmla="*/ 24 h 90"/>
                <a:gd name="T38" fmla="*/ 62 w 76"/>
                <a:gd name="T39" fmla="*/ 22 h 90"/>
                <a:gd name="T40" fmla="*/ 64 w 76"/>
                <a:gd name="T41" fmla="*/ 14 h 90"/>
                <a:gd name="T42" fmla="*/ 60 w 76"/>
                <a:gd name="T43" fmla="*/ 8 h 90"/>
                <a:gd name="T44" fmla="*/ 52 w 76"/>
                <a:gd name="T45" fmla="*/ 6 h 90"/>
                <a:gd name="T46" fmla="*/ 40 w 76"/>
                <a:gd name="T47" fmla="*/ 10 h 90"/>
                <a:gd name="T48" fmla="*/ 38 w 76"/>
                <a:gd name="T49" fmla="*/ 14 h 90"/>
                <a:gd name="T50" fmla="*/ 36 w 76"/>
                <a:gd name="T51" fmla="*/ 20 h 90"/>
                <a:gd name="T52" fmla="*/ 46 w 76"/>
                <a:gd name="T53" fmla="*/ 34 h 90"/>
                <a:gd name="T54" fmla="*/ 52 w 76"/>
                <a:gd name="T55" fmla="*/ 40 h 90"/>
                <a:gd name="T56" fmla="*/ 66 w 76"/>
                <a:gd name="T57" fmla="*/ 58 h 90"/>
                <a:gd name="T58" fmla="*/ 66 w 76"/>
                <a:gd name="T59" fmla="*/ 64 h 90"/>
                <a:gd name="T60" fmla="*/ 64 w 76"/>
                <a:gd name="T61" fmla="*/ 74 h 90"/>
                <a:gd name="T62" fmla="*/ 56 w 76"/>
                <a:gd name="T63" fmla="*/ 84 h 90"/>
                <a:gd name="T64" fmla="*/ 46 w 76"/>
                <a:gd name="T65" fmla="*/ 90 h 90"/>
                <a:gd name="T66" fmla="*/ 30 w 76"/>
                <a:gd name="T67" fmla="*/ 90 h 90"/>
                <a:gd name="T68" fmla="*/ 0 w 76"/>
                <a:gd name="T69" fmla="*/ 8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90">
                  <a:moveTo>
                    <a:pt x="0" y="86"/>
                  </a:moveTo>
                  <a:lnTo>
                    <a:pt x="4" y="64"/>
                  </a:lnTo>
                  <a:lnTo>
                    <a:pt x="14" y="64"/>
                  </a:lnTo>
                  <a:lnTo>
                    <a:pt x="14" y="66"/>
                  </a:lnTo>
                  <a:lnTo>
                    <a:pt x="14" y="66"/>
                  </a:lnTo>
                  <a:lnTo>
                    <a:pt x="12" y="74"/>
                  </a:lnTo>
                  <a:lnTo>
                    <a:pt x="12" y="74"/>
                  </a:lnTo>
                  <a:lnTo>
                    <a:pt x="14" y="78"/>
                  </a:lnTo>
                  <a:lnTo>
                    <a:pt x="18" y="80"/>
                  </a:lnTo>
                  <a:lnTo>
                    <a:pt x="18" y="80"/>
                  </a:lnTo>
                  <a:lnTo>
                    <a:pt x="22" y="82"/>
                  </a:lnTo>
                  <a:lnTo>
                    <a:pt x="30" y="84"/>
                  </a:lnTo>
                  <a:lnTo>
                    <a:pt x="30" y="84"/>
                  </a:lnTo>
                  <a:lnTo>
                    <a:pt x="36" y="82"/>
                  </a:lnTo>
                  <a:lnTo>
                    <a:pt x="40" y="80"/>
                  </a:lnTo>
                  <a:lnTo>
                    <a:pt x="40" y="80"/>
                  </a:lnTo>
                  <a:lnTo>
                    <a:pt x="44" y="74"/>
                  </a:lnTo>
                  <a:lnTo>
                    <a:pt x="44" y="70"/>
                  </a:lnTo>
                  <a:lnTo>
                    <a:pt x="44" y="70"/>
                  </a:lnTo>
                  <a:lnTo>
                    <a:pt x="42" y="62"/>
                  </a:lnTo>
                  <a:lnTo>
                    <a:pt x="38" y="56"/>
                  </a:lnTo>
                  <a:lnTo>
                    <a:pt x="30" y="50"/>
                  </a:lnTo>
                  <a:lnTo>
                    <a:pt x="30" y="50"/>
                  </a:lnTo>
                  <a:lnTo>
                    <a:pt x="20" y="36"/>
                  </a:lnTo>
                  <a:lnTo>
                    <a:pt x="16" y="30"/>
                  </a:lnTo>
                  <a:lnTo>
                    <a:pt x="16" y="24"/>
                  </a:lnTo>
                  <a:lnTo>
                    <a:pt x="16" y="24"/>
                  </a:lnTo>
                  <a:lnTo>
                    <a:pt x="16" y="20"/>
                  </a:lnTo>
                  <a:lnTo>
                    <a:pt x="18" y="14"/>
                  </a:lnTo>
                  <a:lnTo>
                    <a:pt x="22" y="10"/>
                  </a:lnTo>
                  <a:lnTo>
                    <a:pt x="26" y="6"/>
                  </a:lnTo>
                  <a:lnTo>
                    <a:pt x="26" y="6"/>
                  </a:lnTo>
                  <a:lnTo>
                    <a:pt x="38" y="2"/>
                  </a:lnTo>
                  <a:lnTo>
                    <a:pt x="52" y="0"/>
                  </a:lnTo>
                  <a:lnTo>
                    <a:pt x="52" y="0"/>
                  </a:lnTo>
                  <a:lnTo>
                    <a:pt x="64" y="0"/>
                  </a:lnTo>
                  <a:lnTo>
                    <a:pt x="76" y="4"/>
                  </a:lnTo>
                  <a:lnTo>
                    <a:pt x="72" y="24"/>
                  </a:lnTo>
                  <a:lnTo>
                    <a:pt x="62" y="24"/>
                  </a:lnTo>
                  <a:lnTo>
                    <a:pt x="62" y="22"/>
                  </a:lnTo>
                  <a:lnTo>
                    <a:pt x="64" y="14"/>
                  </a:lnTo>
                  <a:lnTo>
                    <a:pt x="64" y="14"/>
                  </a:lnTo>
                  <a:lnTo>
                    <a:pt x="62" y="10"/>
                  </a:lnTo>
                  <a:lnTo>
                    <a:pt x="60" y="8"/>
                  </a:lnTo>
                  <a:lnTo>
                    <a:pt x="52" y="6"/>
                  </a:lnTo>
                  <a:lnTo>
                    <a:pt x="52" y="6"/>
                  </a:lnTo>
                  <a:lnTo>
                    <a:pt x="46" y="8"/>
                  </a:lnTo>
                  <a:lnTo>
                    <a:pt x="40" y="10"/>
                  </a:lnTo>
                  <a:lnTo>
                    <a:pt x="40" y="10"/>
                  </a:lnTo>
                  <a:lnTo>
                    <a:pt x="38" y="14"/>
                  </a:lnTo>
                  <a:lnTo>
                    <a:pt x="36" y="20"/>
                  </a:lnTo>
                  <a:lnTo>
                    <a:pt x="36" y="20"/>
                  </a:lnTo>
                  <a:lnTo>
                    <a:pt x="40" y="26"/>
                  </a:lnTo>
                  <a:lnTo>
                    <a:pt x="46" y="34"/>
                  </a:lnTo>
                  <a:lnTo>
                    <a:pt x="52" y="40"/>
                  </a:lnTo>
                  <a:lnTo>
                    <a:pt x="52" y="40"/>
                  </a:lnTo>
                  <a:lnTo>
                    <a:pt x="62" y="52"/>
                  </a:lnTo>
                  <a:lnTo>
                    <a:pt x="66" y="58"/>
                  </a:lnTo>
                  <a:lnTo>
                    <a:pt x="66" y="64"/>
                  </a:lnTo>
                  <a:lnTo>
                    <a:pt x="66" y="64"/>
                  </a:lnTo>
                  <a:lnTo>
                    <a:pt x="66" y="70"/>
                  </a:lnTo>
                  <a:lnTo>
                    <a:pt x="64" y="74"/>
                  </a:lnTo>
                  <a:lnTo>
                    <a:pt x="60" y="80"/>
                  </a:lnTo>
                  <a:lnTo>
                    <a:pt x="56" y="84"/>
                  </a:lnTo>
                  <a:lnTo>
                    <a:pt x="56" y="84"/>
                  </a:lnTo>
                  <a:lnTo>
                    <a:pt x="46" y="90"/>
                  </a:lnTo>
                  <a:lnTo>
                    <a:pt x="30" y="90"/>
                  </a:lnTo>
                  <a:lnTo>
                    <a:pt x="30" y="90"/>
                  </a:lnTo>
                  <a:lnTo>
                    <a:pt x="16" y="90"/>
                  </a:lnTo>
                  <a:lnTo>
                    <a:pt x="0" y="86"/>
                  </a:lnTo>
                  <a:lnTo>
                    <a:pt x="0"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38109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6248400"/>
            <a:ext cx="9144000" cy="609600"/>
          </a:xfrm>
          <a:prstGeom prst="rect">
            <a:avLst/>
          </a:prstGeom>
          <a:solidFill>
            <a:schemeClr val="tx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5" name="Rectangle 14"/>
          <p:cNvSpPr/>
          <p:nvPr userDrawn="1"/>
        </p:nvSpPr>
        <p:spPr>
          <a:xfrm>
            <a:off x="0" y="0"/>
            <a:ext cx="9144000" cy="1219200"/>
          </a:xfrm>
          <a:prstGeom prst="rect">
            <a:avLst/>
          </a:prstGeom>
          <a:solidFill>
            <a:srgbClr val="C8102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ffectLst/>
            </a:endParaRPr>
          </a:p>
        </p:txBody>
      </p:sp>
      <p:sp>
        <p:nvSpPr>
          <p:cNvPr id="2" name="Title Placeholder 1"/>
          <p:cNvSpPr>
            <a:spLocks noGrp="1"/>
          </p:cNvSpPr>
          <p:nvPr>
            <p:ph type="title"/>
          </p:nvPr>
        </p:nvSpPr>
        <p:spPr>
          <a:xfrm>
            <a:off x="457200" y="152400"/>
            <a:ext cx="75438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71600"/>
            <a:ext cx="8229600" cy="4648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81000" y="6340475"/>
            <a:ext cx="1143000" cy="365125"/>
          </a:xfrm>
          <a:prstGeom prst="rect">
            <a:avLst/>
          </a:prstGeom>
        </p:spPr>
        <p:txBody>
          <a:bodyPr vert="horz" lIns="91440" tIns="45720" rIns="91440" bIns="45720" rtlCol="0" anchor="ctr"/>
          <a:lstStyle>
            <a:lvl1pPr algn="l">
              <a:defRPr sz="1200">
                <a:solidFill>
                  <a:schemeClr val="bg1"/>
                </a:solidFill>
              </a:defRPr>
            </a:lvl1pPr>
          </a:lstStyle>
          <a:p>
            <a:fld id="{176A6A54-2A6B-4242-B691-C4DE4231F394}" type="datetimeFigureOut">
              <a:rPr lang="en-US" smtClean="0"/>
              <a:pPr/>
              <a:t>6/4/2025</a:t>
            </a:fld>
            <a:endParaRPr lang="en-US" dirty="0"/>
          </a:p>
        </p:txBody>
      </p:sp>
      <p:sp>
        <p:nvSpPr>
          <p:cNvPr id="6" name="Slide Number Placeholder 5"/>
          <p:cNvSpPr>
            <a:spLocks noGrp="1"/>
          </p:cNvSpPr>
          <p:nvPr>
            <p:ph type="sldNum" sz="quarter" idx="4"/>
          </p:nvPr>
        </p:nvSpPr>
        <p:spPr>
          <a:xfrm>
            <a:off x="7391400" y="6324600"/>
            <a:ext cx="1371600" cy="365125"/>
          </a:xfrm>
          <a:prstGeom prst="rect">
            <a:avLst/>
          </a:prstGeom>
        </p:spPr>
        <p:txBody>
          <a:bodyPr vert="horz" lIns="91440" tIns="45720" rIns="91440" bIns="45720" rtlCol="0" anchor="ctr"/>
          <a:lstStyle>
            <a:lvl1pPr algn="r">
              <a:defRPr sz="1200">
                <a:solidFill>
                  <a:schemeClr val="bg1"/>
                </a:solidFill>
              </a:defRPr>
            </a:lvl1pPr>
          </a:lstStyle>
          <a:p>
            <a:fld id="{B2FED1A7-FB98-43FD-AA3D-E7C3EC56B298}" type="slidenum">
              <a:rPr lang="en-US" smtClean="0"/>
              <a:pPr/>
              <a:t>‹#›</a:t>
            </a:fld>
            <a:endParaRPr lang="en-US"/>
          </a:p>
        </p:txBody>
      </p:sp>
      <p:pic>
        <p:nvPicPr>
          <p:cNvPr id="10" name="Picture 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077200" y="481998"/>
            <a:ext cx="678610" cy="1180958"/>
          </a:xfrm>
          <a:prstGeom prst="rect">
            <a:avLst/>
          </a:prstGeom>
        </p:spPr>
      </p:pic>
    </p:spTree>
    <p:extLst>
      <p:ext uri="{BB962C8B-B14F-4D97-AF65-F5344CB8AC3E}">
        <p14:creationId xmlns:p14="http://schemas.microsoft.com/office/powerpoint/2010/main" val="137637821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6" r:id="rId3"/>
    <p:sldLayoutId id="2147483661" r:id="rId4"/>
    <p:sldLayoutId id="2147483665" r:id="rId5"/>
    <p:sldLayoutId id="2147483662" r:id="rId6"/>
    <p:sldLayoutId id="2147483663" r:id="rId7"/>
    <p:sldLayoutId id="2147483664" r:id="rId8"/>
  </p:sldLayoutIdLst>
  <p:txStyles>
    <p:titleStyle>
      <a:lvl1pPr algn="l" defTabSz="914400" rtl="0" eaLnBrk="1" latinLnBrk="0" hangingPunct="1">
        <a:spcBef>
          <a:spcPct val="0"/>
        </a:spcBef>
        <a:buNone/>
        <a:defRPr sz="4000" b="1" kern="1200">
          <a:solidFill>
            <a:schemeClr val="bg1"/>
          </a:solidFill>
          <a:latin typeface="Arial" panose="020B0604020202020204" pitchFamily="34" charset="0"/>
          <a:ea typeface="Roboto Slab" pitchFamily="2" charset="0"/>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bk object 16"/>
          <p:cNvSpPr/>
          <p:nvPr userDrawn="1"/>
        </p:nvSpPr>
        <p:spPr>
          <a:xfrm>
            <a:off x="0" y="6197310"/>
            <a:ext cx="9144000" cy="688975"/>
          </a:xfrm>
          <a:custGeom>
            <a:avLst/>
            <a:gdLst/>
            <a:ahLst/>
            <a:cxnLst/>
            <a:rect l="l" t="t" r="r" b="b"/>
            <a:pathLst>
              <a:path w="12192000" h="688975">
                <a:moveTo>
                  <a:pt x="0" y="688975"/>
                </a:moveTo>
                <a:lnTo>
                  <a:pt x="12192000" y="688975"/>
                </a:lnTo>
                <a:lnTo>
                  <a:pt x="12192000" y="0"/>
                </a:lnTo>
                <a:lnTo>
                  <a:pt x="0" y="0"/>
                </a:lnTo>
                <a:lnTo>
                  <a:pt x="0" y="688975"/>
                </a:lnTo>
                <a:close/>
              </a:path>
            </a:pathLst>
          </a:custGeom>
          <a:solidFill>
            <a:srgbClr val="D00A2C"/>
          </a:solidFill>
        </p:spPr>
        <p:txBody>
          <a:bodyPr wrap="square" lIns="0" tIns="0" rIns="0" bIns="0" rtlCol="0"/>
          <a:lstStyle/>
          <a:p>
            <a:endParaRPr sz="1800">
              <a:solidFill>
                <a:srgbClr val="D00A2C"/>
              </a:solidFill>
            </a:endParaRPr>
          </a:p>
        </p:txBody>
      </p:sp>
      <p:grpSp>
        <p:nvGrpSpPr>
          <p:cNvPr id="8" name="Group 7"/>
          <p:cNvGrpSpPr>
            <a:grpSpLocks noChangeAspect="1"/>
          </p:cNvGrpSpPr>
          <p:nvPr userDrawn="1"/>
        </p:nvGrpSpPr>
        <p:grpSpPr>
          <a:xfrm>
            <a:off x="8358964" y="5791200"/>
            <a:ext cx="480236" cy="838230"/>
            <a:chOff x="3709987" y="1414463"/>
            <a:chExt cx="523875" cy="914400"/>
          </a:xfrm>
        </p:grpSpPr>
        <p:sp>
          <p:nvSpPr>
            <p:cNvPr id="9" name="Freeform 45"/>
            <p:cNvSpPr>
              <a:spLocks/>
            </p:cNvSpPr>
            <p:nvPr/>
          </p:nvSpPr>
          <p:spPr bwMode="auto">
            <a:xfrm>
              <a:off x="3709987" y="1414463"/>
              <a:ext cx="523875" cy="914400"/>
            </a:xfrm>
            <a:custGeom>
              <a:avLst/>
              <a:gdLst>
                <a:gd name="T0" fmla="*/ 330 w 330"/>
                <a:gd name="T1" fmla="*/ 54 h 576"/>
                <a:gd name="T2" fmla="*/ 164 w 330"/>
                <a:gd name="T3" fmla="*/ 0 h 576"/>
                <a:gd name="T4" fmla="*/ 0 w 330"/>
                <a:gd name="T5" fmla="*/ 54 h 576"/>
                <a:gd name="T6" fmla="*/ 0 w 330"/>
                <a:gd name="T7" fmla="*/ 522 h 576"/>
                <a:gd name="T8" fmla="*/ 164 w 330"/>
                <a:gd name="T9" fmla="*/ 576 h 576"/>
                <a:gd name="T10" fmla="*/ 330 w 330"/>
                <a:gd name="T11" fmla="*/ 522 h 576"/>
                <a:gd name="T12" fmla="*/ 330 w 330"/>
                <a:gd name="T13" fmla="*/ 54 h 576"/>
                <a:gd name="T14" fmla="*/ 330 w 330"/>
                <a:gd name="T15" fmla="*/ 54 h 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0" h="576">
                  <a:moveTo>
                    <a:pt x="330" y="54"/>
                  </a:moveTo>
                  <a:lnTo>
                    <a:pt x="164" y="0"/>
                  </a:lnTo>
                  <a:lnTo>
                    <a:pt x="0" y="54"/>
                  </a:lnTo>
                  <a:lnTo>
                    <a:pt x="0" y="522"/>
                  </a:lnTo>
                  <a:lnTo>
                    <a:pt x="164" y="576"/>
                  </a:lnTo>
                  <a:lnTo>
                    <a:pt x="330" y="522"/>
                  </a:lnTo>
                  <a:lnTo>
                    <a:pt x="330" y="54"/>
                  </a:lnTo>
                  <a:lnTo>
                    <a:pt x="330" y="54"/>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46"/>
            <p:cNvSpPr>
              <a:spLocks/>
            </p:cNvSpPr>
            <p:nvPr/>
          </p:nvSpPr>
          <p:spPr bwMode="auto">
            <a:xfrm>
              <a:off x="3729037" y="1979613"/>
              <a:ext cx="485775" cy="330200"/>
            </a:xfrm>
            <a:custGeom>
              <a:avLst/>
              <a:gdLst>
                <a:gd name="T0" fmla="*/ 0 w 306"/>
                <a:gd name="T1" fmla="*/ 158 h 208"/>
                <a:gd name="T2" fmla="*/ 152 w 306"/>
                <a:gd name="T3" fmla="*/ 208 h 208"/>
                <a:gd name="T4" fmla="*/ 306 w 306"/>
                <a:gd name="T5" fmla="*/ 158 h 208"/>
                <a:gd name="T6" fmla="*/ 306 w 306"/>
                <a:gd name="T7" fmla="*/ 0 h 208"/>
                <a:gd name="T8" fmla="*/ 306 w 306"/>
                <a:gd name="T9" fmla="*/ 0 h 208"/>
                <a:gd name="T10" fmla="*/ 270 w 306"/>
                <a:gd name="T11" fmla="*/ 14 h 208"/>
                <a:gd name="T12" fmla="*/ 232 w 306"/>
                <a:gd name="T13" fmla="*/ 24 h 208"/>
                <a:gd name="T14" fmla="*/ 194 w 306"/>
                <a:gd name="T15" fmla="*/ 34 h 208"/>
                <a:gd name="T16" fmla="*/ 156 w 306"/>
                <a:gd name="T17" fmla="*/ 44 h 208"/>
                <a:gd name="T18" fmla="*/ 118 w 306"/>
                <a:gd name="T19" fmla="*/ 50 h 208"/>
                <a:gd name="T20" fmla="*/ 78 w 306"/>
                <a:gd name="T21" fmla="*/ 56 h 208"/>
                <a:gd name="T22" fmla="*/ 40 w 306"/>
                <a:gd name="T23" fmla="*/ 62 h 208"/>
                <a:gd name="T24" fmla="*/ 0 w 306"/>
                <a:gd name="T25" fmla="*/ 64 h 208"/>
                <a:gd name="T26" fmla="*/ 0 w 306"/>
                <a:gd name="T27" fmla="*/ 158 h 208"/>
                <a:gd name="T28" fmla="*/ 0 w 306"/>
                <a:gd name="T29" fmla="*/ 15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6" h="208">
                  <a:moveTo>
                    <a:pt x="0" y="158"/>
                  </a:moveTo>
                  <a:lnTo>
                    <a:pt x="152" y="208"/>
                  </a:lnTo>
                  <a:lnTo>
                    <a:pt x="306" y="158"/>
                  </a:lnTo>
                  <a:lnTo>
                    <a:pt x="306" y="0"/>
                  </a:lnTo>
                  <a:lnTo>
                    <a:pt x="306" y="0"/>
                  </a:lnTo>
                  <a:lnTo>
                    <a:pt x="270" y="14"/>
                  </a:lnTo>
                  <a:lnTo>
                    <a:pt x="232" y="24"/>
                  </a:lnTo>
                  <a:lnTo>
                    <a:pt x="194" y="34"/>
                  </a:lnTo>
                  <a:lnTo>
                    <a:pt x="156" y="44"/>
                  </a:lnTo>
                  <a:lnTo>
                    <a:pt x="118" y="50"/>
                  </a:lnTo>
                  <a:lnTo>
                    <a:pt x="78" y="56"/>
                  </a:lnTo>
                  <a:lnTo>
                    <a:pt x="40" y="62"/>
                  </a:lnTo>
                  <a:lnTo>
                    <a:pt x="0" y="64"/>
                  </a:lnTo>
                  <a:lnTo>
                    <a:pt x="0" y="158"/>
                  </a:lnTo>
                  <a:lnTo>
                    <a:pt x="0" y="158"/>
                  </a:lnTo>
                  <a:close/>
                </a:path>
              </a:pathLst>
            </a:custGeom>
            <a:solidFill>
              <a:srgbClr val="CF0C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47"/>
            <p:cNvSpPr>
              <a:spLocks/>
            </p:cNvSpPr>
            <p:nvPr/>
          </p:nvSpPr>
          <p:spPr bwMode="auto">
            <a:xfrm>
              <a:off x="3729037" y="1433513"/>
              <a:ext cx="485775" cy="625475"/>
            </a:xfrm>
            <a:custGeom>
              <a:avLst/>
              <a:gdLst>
                <a:gd name="T0" fmla="*/ 252 w 306"/>
                <a:gd name="T1" fmla="*/ 332 h 394"/>
                <a:gd name="T2" fmla="*/ 252 w 306"/>
                <a:gd name="T3" fmla="*/ 332 h 394"/>
                <a:gd name="T4" fmla="*/ 280 w 306"/>
                <a:gd name="T5" fmla="*/ 320 h 394"/>
                <a:gd name="T6" fmla="*/ 306 w 306"/>
                <a:gd name="T7" fmla="*/ 308 h 394"/>
                <a:gd name="T8" fmla="*/ 306 w 306"/>
                <a:gd name="T9" fmla="*/ 52 h 394"/>
                <a:gd name="T10" fmla="*/ 152 w 306"/>
                <a:gd name="T11" fmla="*/ 0 h 394"/>
                <a:gd name="T12" fmla="*/ 152 w 306"/>
                <a:gd name="T13" fmla="*/ 0 h 394"/>
                <a:gd name="T14" fmla="*/ 0 w 306"/>
                <a:gd name="T15" fmla="*/ 52 h 394"/>
                <a:gd name="T16" fmla="*/ 0 w 306"/>
                <a:gd name="T17" fmla="*/ 394 h 394"/>
                <a:gd name="T18" fmla="*/ 0 w 306"/>
                <a:gd name="T19" fmla="*/ 394 h 394"/>
                <a:gd name="T20" fmla="*/ 38 w 306"/>
                <a:gd name="T21" fmla="*/ 390 h 394"/>
                <a:gd name="T22" fmla="*/ 38 w 306"/>
                <a:gd name="T23" fmla="*/ 390 h 394"/>
                <a:gd name="T24" fmla="*/ 52 w 306"/>
                <a:gd name="T25" fmla="*/ 388 h 394"/>
                <a:gd name="T26" fmla="*/ 252 w 306"/>
                <a:gd name="T27" fmla="*/ 33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 h="394">
                  <a:moveTo>
                    <a:pt x="252" y="332"/>
                  </a:moveTo>
                  <a:lnTo>
                    <a:pt x="252" y="332"/>
                  </a:lnTo>
                  <a:lnTo>
                    <a:pt x="280" y="320"/>
                  </a:lnTo>
                  <a:lnTo>
                    <a:pt x="306" y="308"/>
                  </a:lnTo>
                  <a:lnTo>
                    <a:pt x="306" y="52"/>
                  </a:lnTo>
                  <a:lnTo>
                    <a:pt x="152" y="0"/>
                  </a:lnTo>
                  <a:lnTo>
                    <a:pt x="152" y="0"/>
                  </a:lnTo>
                  <a:lnTo>
                    <a:pt x="0" y="52"/>
                  </a:lnTo>
                  <a:lnTo>
                    <a:pt x="0" y="394"/>
                  </a:lnTo>
                  <a:lnTo>
                    <a:pt x="0" y="394"/>
                  </a:lnTo>
                  <a:lnTo>
                    <a:pt x="38" y="390"/>
                  </a:lnTo>
                  <a:lnTo>
                    <a:pt x="38" y="390"/>
                  </a:lnTo>
                  <a:lnTo>
                    <a:pt x="52" y="388"/>
                  </a:lnTo>
                  <a:lnTo>
                    <a:pt x="252" y="3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48"/>
            <p:cNvSpPr>
              <a:spLocks/>
            </p:cNvSpPr>
            <p:nvPr/>
          </p:nvSpPr>
          <p:spPr bwMode="auto">
            <a:xfrm>
              <a:off x="4078287" y="1738313"/>
              <a:ext cx="9525" cy="9525"/>
            </a:xfrm>
            <a:custGeom>
              <a:avLst/>
              <a:gdLst>
                <a:gd name="T0" fmla="*/ 6 w 6"/>
                <a:gd name="T1" fmla="*/ 0 h 6"/>
                <a:gd name="T2" fmla="*/ 0 w 6"/>
                <a:gd name="T3" fmla="*/ 6 h 6"/>
                <a:gd name="T4" fmla="*/ 6 w 6"/>
                <a:gd name="T5" fmla="*/ 0 h 6"/>
              </a:gdLst>
              <a:ahLst/>
              <a:cxnLst>
                <a:cxn ang="0">
                  <a:pos x="T0" y="T1"/>
                </a:cxn>
                <a:cxn ang="0">
                  <a:pos x="T2" y="T3"/>
                </a:cxn>
                <a:cxn ang="0">
                  <a:pos x="T4" y="T5"/>
                </a:cxn>
              </a:cxnLst>
              <a:rect l="0" t="0" r="r" b="b"/>
              <a:pathLst>
                <a:path w="6" h="6">
                  <a:moveTo>
                    <a:pt x="6" y="0"/>
                  </a:moveTo>
                  <a:lnTo>
                    <a:pt x="0" y="6"/>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Line 49"/>
            <p:cNvSpPr>
              <a:spLocks noChangeShapeType="1"/>
            </p:cNvSpPr>
            <p:nvPr/>
          </p:nvSpPr>
          <p:spPr bwMode="auto">
            <a:xfrm flipH="1">
              <a:off x="4078287" y="1738313"/>
              <a:ext cx="9525" cy="9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50"/>
            <p:cNvSpPr>
              <a:spLocks/>
            </p:cNvSpPr>
            <p:nvPr/>
          </p:nvSpPr>
          <p:spPr bwMode="auto">
            <a:xfrm>
              <a:off x="3798887" y="1535113"/>
              <a:ext cx="342900" cy="187325"/>
            </a:xfrm>
            <a:custGeom>
              <a:avLst/>
              <a:gdLst>
                <a:gd name="T0" fmla="*/ 216 w 216"/>
                <a:gd name="T1" fmla="*/ 118 h 118"/>
                <a:gd name="T2" fmla="*/ 208 w 216"/>
                <a:gd name="T3" fmla="*/ 96 h 118"/>
                <a:gd name="T4" fmla="*/ 208 w 216"/>
                <a:gd name="T5" fmla="*/ 46 h 118"/>
                <a:gd name="T6" fmla="*/ 204 w 216"/>
                <a:gd name="T7" fmla="*/ 22 h 118"/>
                <a:gd name="T8" fmla="*/ 204 w 216"/>
                <a:gd name="T9" fmla="*/ 16 h 118"/>
                <a:gd name="T10" fmla="*/ 204 w 216"/>
                <a:gd name="T11" fmla="*/ 8 h 118"/>
                <a:gd name="T12" fmla="*/ 202 w 216"/>
                <a:gd name="T13" fmla="*/ 6 h 118"/>
                <a:gd name="T14" fmla="*/ 202 w 216"/>
                <a:gd name="T15" fmla="*/ 0 h 118"/>
                <a:gd name="T16" fmla="*/ 198 w 216"/>
                <a:gd name="T17" fmla="*/ 0 h 118"/>
                <a:gd name="T18" fmla="*/ 196 w 216"/>
                <a:gd name="T19" fmla="*/ 6 h 118"/>
                <a:gd name="T20" fmla="*/ 194 w 216"/>
                <a:gd name="T21" fmla="*/ 8 h 118"/>
                <a:gd name="T22" fmla="*/ 196 w 216"/>
                <a:gd name="T23" fmla="*/ 16 h 118"/>
                <a:gd name="T24" fmla="*/ 190 w 216"/>
                <a:gd name="T25" fmla="*/ 32 h 118"/>
                <a:gd name="T26" fmla="*/ 188 w 216"/>
                <a:gd name="T27" fmla="*/ 54 h 118"/>
                <a:gd name="T28" fmla="*/ 184 w 216"/>
                <a:gd name="T29" fmla="*/ 76 h 118"/>
                <a:gd name="T30" fmla="*/ 162 w 216"/>
                <a:gd name="T31" fmla="*/ 94 h 118"/>
                <a:gd name="T32" fmla="*/ 166 w 216"/>
                <a:gd name="T33" fmla="*/ 76 h 118"/>
                <a:gd name="T34" fmla="*/ 162 w 216"/>
                <a:gd name="T35" fmla="*/ 72 h 118"/>
                <a:gd name="T36" fmla="*/ 158 w 216"/>
                <a:gd name="T37" fmla="*/ 60 h 118"/>
                <a:gd name="T38" fmla="*/ 158 w 216"/>
                <a:gd name="T39" fmla="*/ 52 h 118"/>
                <a:gd name="T40" fmla="*/ 150 w 216"/>
                <a:gd name="T41" fmla="*/ 52 h 118"/>
                <a:gd name="T42" fmla="*/ 150 w 216"/>
                <a:gd name="T43" fmla="*/ 60 h 118"/>
                <a:gd name="T44" fmla="*/ 150 w 216"/>
                <a:gd name="T45" fmla="*/ 74 h 118"/>
                <a:gd name="T46" fmla="*/ 142 w 216"/>
                <a:gd name="T47" fmla="*/ 94 h 118"/>
                <a:gd name="T48" fmla="*/ 130 w 216"/>
                <a:gd name="T49" fmla="*/ 76 h 118"/>
                <a:gd name="T50" fmla="*/ 120 w 216"/>
                <a:gd name="T51" fmla="*/ 64 h 118"/>
                <a:gd name="T52" fmla="*/ 116 w 216"/>
                <a:gd name="T53" fmla="*/ 50 h 118"/>
                <a:gd name="T54" fmla="*/ 112 w 216"/>
                <a:gd name="T55" fmla="*/ 38 h 118"/>
                <a:gd name="T56" fmla="*/ 114 w 216"/>
                <a:gd name="T57" fmla="*/ 26 h 118"/>
                <a:gd name="T58" fmla="*/ 112 w 216"/>
                <a:gd name="T59" fmla="*/ 24 h 118"/>
                <a:gd name="T60" fmla="*/ 112 w 216"/>
                <a:gd name="T61" fmla="*/ 22 h 118"/>
                <a:gd name="T62" fmla="*/ 108 w 216"/>
                <a:gd name="T63" fmla="*/ 18 h 118"/>
                <a:gd name="T64" fmla="*/ 106 w 216"/>
                <a:gd name="T65" fmla="*/ 22 h 118"/>
                <a:gd name="T66" fmla="*/ 106 w 216"/>
                <a:gd name="T67" fmla="*/ 24 h 118"/>
                <a:gd name="T68" fmla="*/ 104 w 216"/>
                <a:gd name="T69" fmla="*/ 26 h 118"/>
                <a:gd name="T70" fmla="*/ 106 w 216"/>
                <a:gd name="T71" fmla="*/ 38 h 118"/>
                <a:gd name="T72" fmla="*/ 100 w 216"/>
                <a:gd name="T73" fmla="*/ 50 h 118"/>
                <a:gd name="T74" fmla="*/ 92 w 216"/>
                <a:gd name="T75" fmla="*/ 76 h 118"/>
                <a:gd name="T76" fmla="*/ 70 w 216"/>
                <a:gd name="T77" fmla="*/ 94 h 118"/>
                <a:gd name="T78" fmla="*/ 76 w 216"/>
                <a:gd name="T79" fmla="*/ 76 h 118"/>
                <a:gd name="T80" fmla="*/ 72 w 216"/>
                <a:gd name="T81" fmla="*/ 72 h 118"/>
                <a:gd name="T82" fmla="*/ 68 w 216"/>
                <a:gd name="T83" fmla="*/ 60 h 118"/>
                <a:gd name="T84" fmla="*/ 68 w 216"/>
                <a:gd name="T85" fmla="*/ 52 h 118"/>
                <a:gd name="T86" fmla="*/ 58 w 216"/>
                <a:gd name="T87" fmla="*/ 52 h 118"/>
                <a:gd name="T88" fmla="*/ 60 w 216"/>
                <a:gd name="T89" fmla="*/ 60 h 118"/>
                <a:gd name="T90" fmla="*/ 58 w 216"/>
                <a:gd name="T91" fmla="*/ 74 h 118"/>
                <a:gd name="T92" fmla="*/ 50 w 216"/>
                <a:gd name="T93" fmla="*/ 94 h 118"/>
                <a:gd name="T94" fmla="*/ 40 w 216"/>
                <a:gd name="T95" fmla="*/ 76 h 118"/>
                <a:gd name="T96" fmla="*/ 28 w 216"/>
                <a:gd name="T97" fmla="*/ 64 h 118"/>
                <a:gd name="T98" fmla="*/ 26 w 216"/>
                <a:gd name="T99" fmla="*/ 58 h 118"/>
                <a:gd name="T100" fmla="*/ 24 w 216"/>
                <a:gd name="T101" fmla="*/ 36 h 118"/>
                <a:gd name="T102" fmla="*/ 20 w 216"/>
                <a:gd name="T103" fmla="*/ 22 h 118"/>
                <a:gd name="T104" fmla="*/ 22 w 216"/>
                <a:gd name="T105" fmla="*/ 8 h 118"/>
                <a:gd name="T106" fmla="*/ 22 w 216"/>
                <a:gd name="T107" fmla="*/ 8 h 118"/>
                <a:gd name="T108" fmla="*/ 20 w 216"/>
                <a:gd name="T109" fmla="*/ 4 h 118"/>
                <a:gd name="T110" fmla="*/ 16 w 216"/>
                <a:gd name="T111" fmla="*/ 0 h 118"/>
                <a:gd name="T112" fmla="*/ 12 w 216"/>
                <a:gd name="T113" fmla="*/ 4 h 118"/>
                <a:gd name="T114" fmla="*/ 14 w 216"/>
                <a:gd name="T115" fmla="*/ 6 h 118"/>
                <a:gd name="T116" fmla="*/ 10 w 216"/>
                <a:gd name="T117" fmla="*/ 8 h 118"/>
                <a:gd name="T118" fmla="*/ 14 w 216"/>
                <a:gd name="T119" fmla="*/ 22 h 118"/>
                <a:gd name="T120" fmla="*/ 10 w 216"/>
                <a:gd name="T121" fmla="*/ 36 h 118"/>
                <a:gd name="T122" fmla="*/ 8 w 216"/>
                <a:gd name="T123" fmla="*/ 6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 h="118">
                  <a:moveTo>
                    <a:pt x="0" y="118"/>
                  </a:moveTo>
                  <a:lnTo>
                    <a:pt x="0" y="118"/>
                  </a:lnTo>
                  <a:lnTo>
                    <a:pt x="216" y="118"/>
                  </a:lnTo>
                  <a:lnTo>
                    <a:pt x="216" y="118"/>
                  </a:lnTo>
                  <a:lnTo>
                    <a:pt x="208" y="106"/>
                  </a:lnTo>
                  <a:lnTo>
                    <a:pt x="208" y="96"/>
                  </a:lnTo>
                  <a:lnTo>
                    <a:pt x="208" y="60"/>
                  </a:lnTo>
                  <a:lnTo>
                    <a:pt x="212" y="54"/>
                  </a:lnTo>
                  <a:lnTo>
                    <a:pt x="208" y="46"/>
                  </a:lnTo>
                  <a:lnTo>
                    <a:pt x="208" y="36"/>
                  </a:lnTo>
                  <a:lnTo>
                    <a:pt x="210" y="32"/>
                  </a:lnTo>
                  <a:lnTo>
                    <a:pt x="204" y="22"/>
                  </a:lnTo>
                  <a:lnTo>
                    <a:pt x="202" y="22"/>
                  </a:lnTo>
                  <a:lnTo>
                    <a:pt x="202" y="22"/>
                  </a:lnTo>
                  <a:lnTo>
                    <a:pt x="204" y="16"/>
                  </a:lnTo>
                  <a:lnTo>
                    <a:pt x="206" y="8"/>
                  </a:lnTo>
                  <a:lnTo>
                    <a:pt x="206" y="8"/>
                  </a:lnTo>
                  <a:lnTo>
                    <a:pt x="204" y="8"/>
                  </a:lnTo>
                  <a:lnTo>
                    <a:pt x="204" y="8"/>
                  </a:lnTo>
                  <a:lnTo>
                    <a:pt x="202" y="6"/>
                  </a:lnTo>
                  <a:lnTo>
                    <a:pt x="202" y="6"/>
                  </a:lnTo>
                  <a:lnTo>
                    <a:pt x="204" y="4"/>
                  </a:lnTo>
                  <a:lnTo>
                    <a:pt x="204" y="4"/>
                  </a:lnTo>
                  <a:lnTo>
                    <a:pt x="202" y="0"/>
                  </a:lnTo>
                  <a:lnTo>
                    <a:pt x="200" y="0"/>
                  </a:lnTo>
                  <a:lnTo>
                    <a:pt x="200" y="0"/>
                  </a:lnTo>
                  <a:lnTo>
                    <a:pt x="198" y="0"/>
                  </a:lnTo>
                  <a:lnTo>
                    <a:pt x="196" y="4"/>
                  </a:lnTo>
                  <a:lnTo>
                    <a:pt x="196" y="4"/>
                  </a:lnTo>
                  <a:lnTo>
                    <a:pt x="196" y="6"/>
                  </a:lnTo>
                  <a:lnTo>
                    <a:pt x="196" y="6"/>
                  </a:lnTo>
                  <a:lnTo>
                    <a:pt x="196" y="8"/>
                  </a:lnTo>
                  <a:lnTo>
                    <a:pt x="194" y="8"/>
                  </a:lnTo>
                  <a:lnTo>
                    <a:pt x="194" y="8"/>
                  </a:lnTo>
                  <a:lnTo>
                    <a:pt x="194" y="8"/>
                  </a:lnTo>
                  <a:lnTo>
                    <a:pt x="196" y="16"/>
                  </a:lnTo>
                  <a:lnTo>
                    <a:pt x="196" y="22"/>
                  </a:lnTo>
                  <a:lnTo>
                    <a:pt x="196" y="22"/>
                  </a:lnTo>
                  <a:lnTo>
                    <a:pt x="190" y="32"/>
                  </a:lnTo>
                  <a:lnTo>
                    <a:pt x="192" y="36"/>
                  </a:lnTo>
                  <a:lnTo>
                    <a:pt x="192" y="46"/>
                  </a:lnTo>
                  <a:lnTo>
                    <a:pt x="188" y="54"/>
                  </a:lnTo>
                  <a:lnTo>
                    <a:pt x="190" y="58"/>
                  </a:lnTo>
                  <a:lnTo>
                    <a:pt x="184" y="58"/>
                  </a:lnTo>
                  <a:lnTo>
                    <a:pt x="184" y="76"/>
                  </a:lnTo>
                  <a:lnTo>
                    <a:pt x="178" y="76"/>
                  </a:lnTo>
                  <a:lnTo>
                    <a:pt x="178" y="94"/>
                  </a:lnTo>
                  <a:lnTo>
                    <a:pt x="162" y="94"/>
                  </a:lnTo>
                  <a:lnTo>
                    <a:pt x="162" y="82"/>
                  </a:lnTo>
                  <a:lnTo>
                    <a:pt x="166" y="76"/>
                  </a:lnTo>
                  <a:lnTo>
                    <a:pt x="166" y="76"/>
                  </a:lnTo>
                  <a:lnTo>
                    <a:pt x="160" y="76"/>
                  </a:lnTo>
                  <a:lnTo>
                    <a:pt x="160" y="74"/>
                  </a:lnTo>
                  <a:lnTo>
                    <a:pt x="162" y="72"/>
                  </a:lnTo>
                  <a:lnTo>
                    <a:pt x="156" y="64"/>
                  </a:lnTo>
                  <a:lnTo>
                    <a:pt x="156" y="64"/>
                  </a:lnTo>
                  <a:lnTo>
                    <a:pt x="158" y="60"/>
                  </a:lnTo>
                  <a:lnTo>
                    <a:pt x="160" y="52"/>
                  </a:lnTo>
                  <a:lnTo>
                    <a:pt x="160" y="52"/>
                  </a:lnTo>
                  <a:lnTo>
                    <a:pt x="158" y="52"/>
                  </a:lnTo>
                  <a:lnTo>
                    <a:pt x="158" y="52"/>
                  </a:lnTo>
                  <a:lnTo>
                    <a:pt x="150" y="52"/>
                  </a:lnTo>
                  <a:lnTo>
                    <a:pt x="150" y="52"/>
                  </a:lnTo>
                  <a:lnTo>
                    <a:pt x="150" y="52"/>
                  </a:lnTo>
                  <a:lnTo>
                    <a:pt x="150" y="52"/>
                  </a:lnTo>
                  <a:lnTo>
                    <a:pt x="150" y="60"/>
                  </a:lnTo>
                  <a:lnTo>
                    <a:pt x="152" y="64"/>
                  </a:lnTo>
                  <a:lnTo>
                    <a:pt x="146" y="72"/>
                  </a:lnTo>
                  <a:lnTo>
                    <a:pt x="150" y="74"/>
                  </a:lnTo>
                  <a:lnTo>
                    <a:pt x="150" y="76"/>
                  </a:lnTo>
                  <a:lnTo>
                    <a:pt x="142" y="76"/>
                  </a:lnTo>
                  <a:lnTo>
                    <a:pt x="142" y="94"/>
                  </a:lnTo>
                  <a:lnTo>
                    <a:pt x="126" y="94"/>
                  </a:lnTo>
                  <a:lnTo>
                    <a:pt x="126" y="82"/>
                  </a:lnTo>
                  <a:lnTo>
                    <a:pt x="130" y="76"/>
                  </a:lnTo>
                  <a:lnTo>
                    <a:pt x="130" y="76"/>
                  </a:lnTo>
                  <a:lnTo>
                    <a:pt x="120" y="76"/>
                  </a:lnTo>
                  <a:lnTo>
                    <a:pt x="120" y="64"/>
                  </a:lnTo>
                  <a:lnTo>
                    <a:pt x="124" y="60"/>
                  </a:lnTo>
                  <a:lnTo>
                    <a:pt x="116" y="60"/>
                  </a:lnTo>
                  <a:lnTo>
                    <a:pt x="116" y="50"/>
                  </a:lnTo>
                  <a:lnTo>
                    <a:pt x="118" y="46"/>
                  </a:lnTo>
                  <a:lnTo>
                    <a:pt x="112" y="38"/>
                  </a:lnTo>
                  <a:lnTo>
                    <a:pt x="112" y="38"/>
                  </a:lnTo>
                  <a:lnTo>
                    <a:pt x="112" y="38"/>
                  </a:lnTo>
                  <a:lnTo>
                    <a:pt x="112" y="32"/>
                  </a:lnTo>
                  <a:lnTo>
                    <a:pt x="114" y="26"/>
                  </a:lnTo>
                  <a:lnTo>
                    <a:pt x="114" y="24"/>
                  </a:lnTo>
                  <a:lnTo>
                    <a:pt x="112" y="24"/>
                  </a:lnTo>
                  <a:lnTo>
                    <a:pt x="112" y="24"/>
                  </a:lnTo>
                  <a:lnTo>
                    <a:pt x="112" y="24"/>
                  </a:lnTo>
                  <a:lnTo>
                    <a:pt x="112" y="24"/>
                  </a:lnTo>
                  <a:lnTo>
                    <a:pt x="112" y="22"/>
                  </a:lnTo>
                  <a:lnTo>
                    <a:pt x="112" y="22"/>
                  </a:lnTo>
                  <a:lnTo>
                    <a:pt x="110" y="18"/>
                  </a:lnTo>
                  <a:lnTo>
                    <a:pt x="108" y="18"/>
                  </a:lnTo>
                  <a:lnTo>
                    <a:pt x="108" y="18"/>
                  </a:lnTo>
                  <a:lnTo>
                    <a:pt x="106" y="18"/>
                  </a:lnTo>
                  <a:lnTo>
                    <a:pt x="106" y="22"/>
                  </a:lnTo>
                  <a:lnTo>
                    <a:pt x="106" y="22"/>
                  </a:lnTo>
                  <a:lnTo>
                    <a:pt x="106" y="24"/>
                  </a:lnTo>
                  <a:lnTo>
                    <a:pt x="106" y="24"/>
                  </a:lnTo>
                  <a:lnTo>
                    <a:pt x="104" y="24"/>
                  </a:lnTo>
                  <a:lnTo>
                    <a:pt x="104" y="24"/>
                  </a:lnTo>
                  <a:lnTo>
                    <a:pt x="104" y="26"/>
                  </a:lnTo>
                  <a:lnTo>
                    <a:pt x="104" y="26"/>
                  </a:lnTo>
                  <a:lnTo>
                    <a:pt x="104" y="32"/>
                  </a:lnTo>
                  <a:lnTo>
                    <a:pt x="106" y="38"/>
                  </a:lnTo>
                  <a:lnTo>
                    <a:pt x="104" y="38"/>
                  </a:lnTo>
                  <a:lnTo>
                    <a:pt x="98" y="46"/>
                  </a:lnTo>
                  <a:lnTo>
                    <a:pt x="100" y="50"/>
                  </a:lnTo>
                  <a:lnTo>
                    <a:pt x="100" y="60"/>
                  </a:lnTo>
                  <a:lnTo>
                    <a:pt x="92" y="60"/>
                  </a:lnTo>
                  <a:lnTo>
                    <a:pt x="92" y="76"/>
                  </a:lnTo>
                  <a:lnTo>
                    <a:pt x="86" y="76"/>
                  </a:lnTo>
                  <a:lnTo>
                    <a:pt x="86" y="94"/>
                  </a:lnTo>
                  <a:lnTo>
                    <a:pt x="70" y="94"/>
                  </a:lnTo>
                  <a:lnTo>
                    <a:pt x="70" y="82"/>
                  </a:lnTo>
                  <a:lnTo>
                    <a:pt x="76" y="76"/>
                  </a:lnTo>
                  <a:lnTo>
                    <a:pt x="76" y="76"/>
                  </a:lnTo>
                  <a:lnTo>
                    <a:pt x="68" y="76"/>
                  </a:lnTo>
                  <a:lnTo>
                    <a:pt x="68" y="74"/>
                  </a:lnTo>
                  <a:lnTo>
                    <a:pt x="72" y="72"/>
                  </a:lnTo>
                  <a:lnTo>
                    <a:pt x="66" y="64"/>
                  </a:lnTo>
                  <a:lnTo>
                    <a:pt x="66" y="64"/>
                  </a:lnTo>
                  <a:lnTo>
                    <a:pt x="68" y="60"/>
                  </a:lnTo>
                  <a:lnTo>
                    <a:pt x="68" y="52"/>
                  </a:lnTo>
                  <a:lnTo>
                    <a:pt x="68" y="52"/>
                  </a:lnTo>
                  <a:lnTo>
                    <a:pt x="68" y="52"/>
                  </a:lnTo>
                  <a:lnTo>
                    <a:pt x="68" y="52"/>
                  </a:lnTo>
                  <a:lnTo>
                    <a:pt x="60" y="52"/>
                  </a:lnTo>
                  <a:lnTo>
                    <a:pt x="58" y="52"/>
                  </a:lnTo>
                  <a:lnTo>
                    <a:pt x="58" y="52"/>
                  </a:lnTo>
                  <a:lnTo>
                    <a:pt x="58" y="52"/>
                  </a:lnTo>
                  <a:lnTo>
                    <a:pt x="60" y="60"/>
                  </a:lnTo>
                  <a:lnTo>
                    <a:pt x="60" y="64"/>
                  </a:lnTo>
                  <a:lnTo>
                    <a:pt x="54" y="72"/>
                  </a:lnTo>
                  <a:lnTo>
                    <a:pt x="58" y="74"/>
                  </a:lnTo>
                  <a:lnTo>
                    <a:pt x="58" y="76"/>
                  </a:lnTo>
                  <a:lnTo>
                    <a:pt x="50" y="76"/>
                  </a:lnTo>
                  <a:lnTo>
                    <a:pt x="50" y="94"/>
                  </a:lnTo>
                  <a:lnTo>
                    <a:pt x="34" y="94"/>
                  </a:lnTo>
                  <a:lnTo>
                    <a:pt x="34" y="82"/>
                  </a:lnTo>
                  <a:lnTo>
                    <a:pt x="40" y="76"/>
                  </a:lnTo>
                  <a:lnTo>
                    <a:pt x="40" y="76"/>
                  </a:lnTo>
                  <a:lnTo>
                    <a:pt x="28" y="76"/>
                  </a:lnTo>
                  <a:lnTo>
                    <a:pt x="28" y="64"/>
                  </a:lnTo>
                  <a:lnTo>
                    <a:pt x="34" y="58"/>
                  </a:lnTo>
                  <a:lnTo>
                    <a:pt x="34" y="58"/>
                  </a:lnTo>
                  <a:lnTo>
                    <a:pt x="26" y="58"/>
                  </a:lnTo>
                  <a:lnTo>
                    <a:pt x="30" y="54"/>
                  </a:lnTo>
                  <a:lnTo>
                    <a:pt x="24" y="46"/>
                  </a:lnTo>
                  <a:lnTo>
                    <a:pt x="24" y="36"/>
                  </a:lnTo>
                  <a:lnTo>
                    <a:pt x="26" y="32"/>
                  </a:lnTo>
                  <a:lnTo>
                    <a:pt x="22" y="22"/>
                  </a:lnTo>
                  <a:lnTo>
                    <a:pt x="20" y="22"/>
                  </a:lnTo>
                  <a:lnTo>
                    <a:pt x="20" y="22"/>
                  </a:lnTo>
                  <a:lnTo>
                    <a:pt x="22" y="16"/>
                  </a:lnTo>
                  <a:lnTo>
                    <a:pt x="22" y="8"/>
                  </a:lnTo>
                  <a:lnTo>
                    <a:pt x="22" y="8"/>
                  </a:lnTo>
                  <a:lnTo>
                    <a:pt x="22" y="8"/>
                  </a:lnTo>
                  <a:lnTo>
                    <a:pt x="22" y="8"/>
                  </a:lnTo>
                  <a:lnTo>
                    <a:pt x="20" y="6"/>
                  </a:lnTo>
                  <a:lnTo>
                    <a:pt x="20" y="6"/>
                  </a:lnTo>
                  <a:lnTo>
                    <a:pt x="20" y="4"/>
                  </a:lnTo>
                  <a:lnTo>
                    <a:pt x="20" y="4"/>
                  </a:lnTo>
                  <a:lnTo>
                    <a:pt x="18" y="0"/>
                  </a:lnTo>
                  <a:lnTo>
                    <a:pt x="16" y="0"/>
                  </a:lnTo>
                  <a:lnTo>
                    <a:pt x="16" y="0"/>
                  </a:lnTo>
                  <a:lnTo>
                    <a:pt x="14" y="0"/>
                  </a:lnTo>
                  <a:lnTo>
                    <a:pt x="12" y="4"/>
                  </a:lnTo>
                  <a:lnTo>
                    <a:pt x="12" y="4"/>
                  </a:lnTo>
                  <a:lnTo>
                    <a:pt x="14" y="6"/>
                  </a:lnTo>
                  <a:lnTo>
                    <a:pt x="14" y="6"/>
                  </a:lnTo>
                  <a:lnTo>
                    <a:pt x="12" y="8"/>
                  </a:lnTo>
                  <a:lnTo>
                    <a:pt x="10" y="8"/>
                  </a:lnTo>
                  <a:lnTo>
                    <a:pt x="10" y="8"/>
                  </a:lnTo>
                  <a:lnTo>
                    <a:pt x="10" y="8"/>
                  </a:lnTo>
                  <a:lnTo>
                    <a:pt x="12" y="16"/>
                  </a:lnTo>
                  <a:lnTo>
                    <a:pt x="14" y="22"/>
                  </a:lnTo>
                  <a:lnTo>
                    <a:pt x="12" y="22"/>
                  </a:lnTo>
                  <a:lnTo>
                    <a:pt x="6" y="32"/>
                  </a:lnTo>
                  <a:lnTo>
                    <a:pt x="10" y="36"/>
                  </a:lnTo>
                  <a:lnTo>
                    <a:pt x="10" y="46"/>
                  </a:lnTo>
                  <a:lnTo>
                    <a:pt x="4" y="54"/>
                  </a:lnTo>
                  <a:lnTo>
                    <a:pt x="8" y="60"/>
                  </a:lnTo>
                  <a:lnTo>
                    <a:pt x="8" y="106"/>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51"/>
            <p:cNvSpPr>
              <a:spLocks noEditPoints="1"/>
            </p:cNvSpPr>
            <p:nvPr/>
          </p:nvSpPr>
          <p:spPr bwMode="auto">
            <a:xfrm>
              <a:off x="3729037" y="1738313"/>
              <a:ext cx="485775" cy="330200"/>
            </a:xfrm>
            <a:custGeom>
              <a:avLst/>
              <a:gdLst>
                <a:gd name="T0" fmla="*/ 252 w 306"/>
                <a:gd name="T1" fmla="*/ 0 h 208"/>
                <a:gd name="T2" fmla="*/ 228 w 306"/>
                <a:gd name="T3" fmla="*/ 150 h 208"/>
                <a:gd name="T4" fmla="*/ 220 w 306"/>
                <a:gd name="T5" fmla="*/ 152 h 208"/>
                <a:gd name="T6" fmla="*/ 226 w 306"/>
                <a:gd name="T7" fmla="*/ 0 h 208"/>
                <a:gd name="T8" fmla="*/ 86 w 306"/>
                <a:gd name="T9" fmla="*/ 190 h 208"/>
                <a:gd name="T10" fmla="*/ 78 w 306"/>
                <a:gd name="T11" fmla="*/ 190 h 208"/>
                <a:gd name="T12" fmla="*/ 82 w 306"/>
                <a:gd name="T13" fmla="*/ 0 h 208"/>
                <a:gd name="T14" fmla="*/ 52 w 306"/>
                <a:gd name="T15" fmla="*/ 196 h 208"/>
                <a:gd name="T16" fmla="*/ 38 w 306"/>
                <a:gd name="T17" fmla="*/ 198 h 208"/>
                <a:gd name="T18" fmla="*/ 0 w 306"/>
                <a:gd name="T19" fmla="*/ 202 h 208"/>
                <a:gd name="T20" fmla="*/ 0 w 306"/>
                <a:gd name="T21" fmla="*/ 208 h 208"/>
                <a:gd name="T22" fmla="*/ 54 w 306"/>
                <a:gd name="T23" fmla="*/ 202 h 208"/>
                <a:gd name="T24" fmla="*/ 140 w 306"/>
                <a:gd name="T25" fmla="*/ 186 h 208"/>
                <a:gd name="T26" fmla="*/ 246 w 306"/>
                <a:gd name="T27" fmla="*/ 156 h 208"/>
                <a:gd name="T28" fmla="*/ 306 w 306"/>
                <a:gd name="T29" fmla="*/ 116 h 208"/>
                <a:gd name="T30" fmla="*/ 280 w 306"/>
                <a:gd name="T31" fmla="*/ 128 h 208"/>
                <a:gd name="T32" fmla="*/ 252 w 306"/>
                <a:gd name="T33" fmla="*/ 140 h 208"/>
                <a:gd name="T34" fmla="*/ 140 w 306"/>
                <a:gd name="T35" fmla="*/ 126 h 208"/>
                <a:gd name="T36" fmla="*/ 112 w 306"/>
                <a:gd name="T37" fmla="*/ 134 h 208"/>
                <a:gd name="T38" fmla="*/ 140 w 306"/>
                <a:gd name="T39" fmla="*/ 154 h 208"/>
                <a:gd name="T40" fmla="*/ 104 w 306"/>
                <a:gd name="T41" fmla="*/ 164 h 208"/>
                <a:gd name="T42" fmla="*/ 148 w 306"/>
                <a:gd name="T43" fmla="*/ 98 h 208"/>
                <a:gd name="T44" fmla="*/ 140 w 306"/>
                <a:gd name="T45" fmla="*/ 32 h 208"/>
                <a:gd name="T46" fmla="*/ 112 w 306"/>
                <a:gd name="T47" fmla="*/ 52 h 208"/>
                <a:gd name="T48" fmla="*/ 140 w 306"/>
                <a:gd name="T49" fmla="*/ 60 h 208"/>
                <a:gd name="T50" fmla="*/ 112 w 306"/>
                <a:gd name="T51" fmla="*/ 80 h 208"/>
                <a:gd name="T52" fmla="*/ 104 w 306"/>
                <a:gd name="T53" fmla="*/ 24 h 208"/>
                <a:gd name="T54" fmla="*/ 140 w 306"/>
                <a:gd name="T55" fmla="*/ 32 h 208"/>
                <a:gd name="T56" fmla="*/ 196 w 306"/>
                <a:gd name="T57" fmla="*/ 126 h 208"/>
                <a:gd name="T58" fmla="*/ 168 w 306"/>
                <a:gd name="T59" fmla="*/ 134 h 208"/>
                <a:gd name="T60" fmla="*/ 196 w 306"/>
                <a:gd name="T61" fmla="*/ 154 h 208"/>
                <a:gd name="T62" fmla="*/ 160 w 306"/>
                <a:gd name="T63" fmla="*/ 164 h 208"/>
                <a:gd name="T64" fmla="*/ 204 w 306"/>
                <a:gd name="T65" fmla="*/ 98 h 208"/>
                <a:gd name="T66" fmla="*/ 196 w 306"/>
                <a:gd name="T67" fmla="*/ 32 h 208"/>
                <a:gd name="T68" fmla="*/ 168 w 306"/>
                <a:gd name="T69" fmla="*/ 52 h 208"/>
                <a:gd name="T70" fmla="*/ 196 w 306"/>
                <a:gd name="T71" fmla="*/ 60 h 208"/>
                <a:gd name="T72" fmla="*/ 168 w 306"/>
                <a:gd name="T73" fmla="*/ 80 h 208"/>
                <a:gd name="T74" fmla="*/ 160 w 306"/>
                <a:gd name="T75" fmla="*/ 24 h 208"/>
                <a:gd name="T76" fmla="*/ 196 w 306"/>
                <a:gd name="T77" fmla="*/ 3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6" h="208">
                  <a:moveTo>
                    <a:pt x="252" y="140"/>
                  </a:moveTo>
                  <a:lnTo>
                    <a:pt x="252" y="0"/>
                  </a:lnTo>
                  <a:lnTo>
                    <a:pt x="228" y="0"/>
                  </a:lnTo>
                  <a:lnTo>
                    <a:pt x="228" y="150"/>
                  </a:lnTo>
                  <a:lnTo>
                    <a:pt x="228" y="150"/>
                  </a:lnTo>
                  <a:lnTo>
                    <a:pt x="220" y="152"/>
                  </a:lnTo>
                  <a:lnTo>
                    <a:pt x="220" y="6"/>
                  </a:lnTo>
                  <a:lnTo>
                    <a:pt x="226" y="0"/>
                  </a:lnTo>
                  <a:lnTo>
                    <a:pt x="86" y="0"/>
                  </a:lnTo>
                  <a:lnTo>
                    <a:pt x="86" y="190"/>
                  </a:lnTo>
                  <a:lnTo>
                    <a:pt x="86" y="190"/>
                  </a:lnTo>
                  <a:lnTo>
                    <a:pt x="78" y="190"/>
                  </a:lnTo>
                  <a:lnTo>
                    <a:pt x="78" y="6"/>
                  </a:lnTo>
                  <a:lnTo>
                    <a:pt x="82" y="0"/>
                  </a:lnTo>
                  <a:lnTo>
                    <a:pt x="52" y="0"/>
                  </a:lnTo>
                  <a:lnTo>
                    <a:pt x="52" y="196"/>
                  </a:lnTo>
                  <a:lnTo>
                    <a:pt x="52" y="196"/>
                  </a:lnTo>
                  <a:lnTo>
                    <a:pt x="38" y="198"/>
                  </a:lnTo>
                  <a:lnTo>
                    <a:pt x="38" y="198"/>
                  </a:lnTo>
                  <a:lnTo>
                    <a:pt x="0" y="202"/>
                  </a:lnTo>
                  <a:lnTo>
                    <a:pt x="0" y="208"/>
                  </a:lnTo>
                  <a:lnTo>
                    <a:pt x="0" y="208"/>
                  </a:lnTo>
                  <a:lnTo>
                    <a:pt x="24" y="206"/>
                  </a:lnTo>
                  <a:lnTo>
                    <a:pt x="54" y="202"/>
                  </a:lnTo>
                  <a:lnTo>
                    <a:pt x="94" y="196"/>
                  </a:lnTo>
                  <a:lnTo>
                    <a:pt x="140" y="186"/>
                  </a:lnTo>
                  <a:lnTo>
                    <a:pt x="190" y="172"/>
                  </a:lnTo>
                  <a:lnTo>
                    <a:pt x="246" y="156"/>
                  </a:lnTo>
                  <a:lnTo>
                    <a:pt x="306" y="134"/>
                  </a:lnTo>
                  <a:lnTo>
                    <a:pt x="306" y="116"/>
                  </a:lnTo>
                  <a:lnTo>
                    <a:pt x="306" y="116"/>
                  </a:lnTo>
                  <a:lnTo>
                    <a:pt x="280" y="128"/>
                  </a:lnTo>
                  <a:lnTo>
                    <a:pt x="252" y="140"/>
                  </a:lnTo>
                  <a:lnTo>
                    <a:pt x="252" y="140"/>
                  </a:lnTo>
                  <a:close/>
                  <a:moveTo>
                    <a:pt x="140" y="106"/>
                  </a:moveTo>
                  <a:lnTo>
                    <a:pt x="140" y="126"/>
                  </a:lnTo>
                  <a:lnTo>
                    <a:pt x="112" y="126"/>
                  </a:lnTo>
                  <a:lnTo>
                    <a:pt x="112" y="134"/>
                  </a:lnTo>
                  <a:lnTo>
                    <a:pt x="140" y="134"/>
                  </a:lnTo>
                  <a:lnTo>
                    <a:pt x="140" y="154"/>
                  </a:lnTo>
                  <a:lnTo>
                    <a:pt x="112" y="154"/>
                  </a:lnTo>
                  <a:lnTo>
                    <a:pt x="104" y="164"/>
                  </a:lnTo>
                  <a:lnTo>
                    <a:pt x="104" y="98"/>
                  </a:lnTo>
                  <a:lnTo>
                    <a:pt x="148" y="98"/>
                  </a:lnTo>
                  <a:lnTo>
                    <a:pt x="140" y="106"/>
                  </a:lnTo>
                  <a:close/>
                  <a:moveTo>
                    <a:pt x="140" y="32"/>
                  </a:moveTo>
                  <a:lnTo>
                    <a:pt x="140" y="52"/>
                  </a:lnTo>
                  <a:lnTo>
                    <a:pt x="112" y="52"/>
                  </a:lnTo>
                  <a:lnTo>
                    <a:pt x="112" y="60"/>
                  </a:lnTo>
                  <a:lnTo>
                    <a:pt x="140" y="60"/>
                  </a:lnTo>
                  <a:lnTo>
                    <a:pt x="140" y="80"/>
                  </a:lnTo>
                  <a:lnTo>
                    <a:pt x="112" y="80"/>
                  </a:lnTo>
                  <a:lnTo>
                    <a:pt x="104" y="90"/>
                  </a:lnTo>
                  <a:lnTo>
                    <a:pt x="104" y="24"/>
                  </a:lnTo>
                  <a:lnTo>
                    <a:pt x="148" y="24"/>
                  </a:lnTo>
                  <a:lnTo>
                    <a:pt x="140" y="32"/>
                  </a:lnTo>
                  <a:close/>
                  <a:moveTo>
                    <a:pt x="196" y="106"/>
                  </a:moveTo>
                  <a:lnTo>
                    <a:pt x="196" y="126"/>
                  </a:lnTo>
                  <a:lnTo>
                    <a:pt x="168" y="126"/>
                  </a:lnTo>
                  <a:lnTo>
                    <a:pt x="168" y="134"/>
                  </a:lnTo>
                  <a:lnTo>
                    <a:pt x="196" y="134"/>
                  </a:lnTo>
                  <a:lnTo>
                    <a:pt x="196" y="154"/>
                  </a:lnTo>
                  <a:lnTo>
                    <a:pt x="168" y="154"/>
                  </a:lnTo>
                  <a:lnTo>
                    <a:pt x="160" y="164"/>
                  </a:lnTo>
                  <a:lnTo>
                    <a:pt x="160" y="98"/>
                  </a:lnTo>
                  <a:lnTo>
                    <a:pt x="204" y="98"/>
                  </a:lnTo>
                  <a:lnTo>
                    <a:pt x="196" y="106"/>
                  </a:lnTo>
                  <a:close/>
                  <a:moveTo>
                    <a:pt x="196" y="32"/>
                  </a:moveTo>
                  <a:lnTo>
                    <a:pt x="196" y="52"/>
                  </a:lnTo>
                  <a:lnTo>
                    <a:pt x="168" y="52"/>
                  </a:lnTo>
                  <a:lnTo>
                    <a:pt x="168" y="60"/>
                  </a:lnTo>
                  <a:lnTo>
                    <a:pt x="196" y="60"/>
                  </a:lnTo>
                  <a:lnTo>
                    <a:pt x="196" y="80"/>
                  </a:lnTo>
                  <a:lnTo>
                    <a:pt x="168" y="80"/>
                  </a:lnTo>
                  <a:lnTo>
                    <a:pt x="160" y="90"/>
                  </a:lnTo>
                  <a:lnTo>
                    <a:pt x="160" y="24"/>
                  </a:lnTo>
                  <a:lnTo>
                    <a:pt x="204" y="24"/>
                  </a:lnTo>
                  <a:lnTo>
                    <a:pt x="196"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52"/>
            <p:cNvSpPr>
              <a:spLocks/>
            </p:cNvSpPr>
            <p:nvPr/>
          </p:nvSpPr>
          <p:spPr bwMode="auto">
            <a:xfrm>
              <a:off x="3983037" y="1776413"/>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53"/>
            <p:cNvSpPr>
              <a:spLocks/>
            </p:cNvSpPr>
            <p:nvPr/>
          </p:nvSpPr>
          <p:spPr bwMode="auto">
            <a:xfrm>
              <a:off x="3983037" y="1776413"/>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54"/>
            <p:cNvSpPr>
              <a:spLocks/>
            </p:cNvSpPr>
            <p:nvPr/>
          </p:nvSpPr>
          <p:spPr bwMode="auto">
            <a:xfrm>
              <a:off x="3894137" y="1776413"/>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55"/>
            <p:cNvSpPr>
              <a:spLocks/>
            </p:cNvSpPr>
            <p:nvPr/>
          </p:nvSpPr>
          <p:spPr bwMode="auto">
            <a:xfrm>
              <a:off x="3894137" y="1776413"/>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56"/>
            <p:cNvSpPr>
              <a:spLocks/>
            </p:cNvSpPr>
            <p:nvPr/>
          </p:nvSpPr>
          <p:spPr bwMode="auto">
            <a:xfrm>
              <a:off x="3983037" y="1893888"/>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57"/>
            <p:cNvSpPr>
              <a:spLocks/>
            </p:cNvSpPr>
            <p:nvPr/>
          </p:nvSpPr>
          <p:spPr bwMode="auto">
            <a:xfrm>
              <a:off x="3983037" y="1893888"/>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58"/>
            <p:cNvSpPr>
              <a:spLocks/>
            </p:cNvSpPr>
            <p:nvPr/>
          </p:nvSpPr>
          <p:spPr bwMode="auto">
            <a:xfrm>
              <a:off x="3894137" y="1893888"/>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59"/>
            <p:cNvSpPr>
              <a:spLocks/>
            </p:cNvSpPr>
            <p:nvPr/>
          </p:nvSpPr>
          <p:spPr bwMode="auto">
            <a:xfrm>
              <a:off x="3894137" y="1893888"/>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60"/>
            <p:cNvSpPr>
              <a:spLocks/>
            </p:cNvSpPr>
            <p:nvPr/>
          </p:nvSpPr>
          <p:spPr bwMode="auto">
            <a:xfrm>
              <a:off x="3776662" y="2103438"/>
              <a:ext cx="158750" cy="111125"/>
            </a:xfrm>
            <a:custGeom>
              <a:avLst/>
              <a:gdLst>
                <a:gd name="T0" fmla="*/ 100 w 100"/>
                <a:gd name="T1" fmla="*/ 0 h 70"/>
                <a:gd name="T2" fmla="*/ 74 w 100"/>
                <a:gd name="T3" fmla="*/ 0 h 70"/>
                <a:gd name="T4" fmla="*/ 78 w 100"/>
                <a:gd name="T5" fmla="*/ 4 h 70"/>
                <a:gd name="T6" fmla="*/ 78 w 100"/>
                <a:gd name="T7" fmla="*/ 6 h 70"/>
                <a:gd name="T8" fmla="*/ 78 w 100"/>
                <a:gd name="T9" fmla="*/ 38 h 70"/>
                <a:gd name="T10" fmla="*/ 22 w 100"/>
                <a:gd name="T11" fmla="*/ 0 h 70"/>
                <a:gd name="T12" fmla="*/ 0 w 100"/>
                <a:gd name="T13" fmla="*/ 0 h 70"/>
                <a:gd name="T14" fmla="*/ 2 w 100"/>
                <a:gd name="T15" fmla="*/ 6 h 70"/>
                <a:gd name="T16" fmla="*/ 2 w 100"/>
                <a:gd name="T17" fmla="*/ 64 h 70"/>
                <a:gd name="T18" fmla="*/ 0 w 100"/>
                <a:gd name="T19" fmla="*/ 70 h 70"/>
                <a:gd name="T20" fmla="*/ 26 w 100"/>
                <a:gd name="T21" fmla="*/ 70 h 70"/>
                <a:gd name="T22" fmla="*/ 24 w 100"/>
                <a:gd name="T23" fmla="*/ 64 h 70"/>
                <a:gd name="T24" fmla="*/ 24 w 100"/>
                <a:gd name="T25" fmla="*/ 22 h 70"/>
                <a:gd name="T26" fmla="*/ 78 w 100"/>
                <a:gd name="T27" fmla="*/ 60 h 70"/>
                <a:gd name="T28" fmla="*/ 78 w 100"/>
                <a:gd name="T29" fmla="*/ 64 h 70"/>
                <a:gd name="T30" fmla="*/ 76 w 100"/>
                <a:gd name="T31" fmla="*/ 70 h 70"/>
                <a:gd name="T32" fmla="*/ 100 w 100"/>
                <a:gd name="T33" fmla="*/ 70 h 70"/>
                <a:gd name="T34" fmla="*/ 98 w 100"/>
                <a:gd name="T35" fmla="*/ 64 h 70"/>
                <a:gd name="T36" fmla="*/ 98 w 100"/>
                <a:gd name="T37" fmla="*/ 6 h 70"/>
                <a:gd name="T38" fmla="*/ 100 w 100"/>
                <a:gd name="T39" fmla="*/ 0 h 70"/>
                <a:gd name="T40" fmla="*/ 100 w 100"/>
                <a:gd name="T4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70">
                  <a:moveTo>
                    <a:pt x="100" y="0"/>
                  </a:moveTo>
                  <a:lnTo>
                    <a:pt x="74" y="0"/>
                  </a:lnTo>
                  <a:lnTo>
                    <a:pt x="78" y="4"/>
                  </a:lnTo>
                  <a:lnTo>
                    <a:pt x="78" y="6"/>
                  </a:lnTo>
                  <a:lnTo>
                    <a:pt x="78" y="38"/>
                  </a:lnTo>
                  <a:lnTo>
                    <a:pt x="22" y="0"/>
                  </a:lnTo>
                  <a:lnTo>
                    <a:pt x="0" y="0"/>
                  </a:lnTo>
                  <a:lnTo>
                    <a:pt x="2" y="6"/>
                  </a:lnTo>
                  <a:lnTo>
                    <a:pt x="2" y="64"/>
                  </a:lnTo>
                  <a:lnTo>
                    <a:pt x="0" y="70"/>
                  </a:lnTo>
                  <a:lnTo>
                    <a:pt x="26" y="70"/>
                  </a:lnTo>
                  <a:lnTo>
                    <a:pt x="24" y="64"/>
                  </a:lnTo>
                  <a:lnTo>
                    <a:pt x="24" y="22"/>
                  </a:lnTo>
                  <a:lnTo>
                    <a:pt x="78" y="60"/>
                  </a:lnTo>
                  <a:lnTo>
                    <a:pt x="78" y="64"/>
                  </a:lnTo>
                  <a:lnTo>
                    <a:pt x="76" y="70"/>
                  </a:lnTo>
                  <a:lnTo>
                    <a:pt x="100" y="70"/>
                  </a:lnTo>
                  <a:lnTo>
                    <a:pt x="98" y="64"/>
                  </a:lnTo>
                  <a:lnTo>
                    <a:pt x="98" y="6"/>
                  </a:lnTo>
                  <a:lnTo>
                    <a:pt x="100" y="0"/>
                  </a:lnTo>
                  <a:lnTo>
                    <a:pt x="10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61"/>
            <p:cNvSpPr>
              <a:spLocks/>
            </p:cNvSpPr>
            <p:nvPr/>
          </p:nvSpPr>
          <p:spPr bwMode="auto">
            <a:xfrm>
              <a:off x="3963987" y="2103438"/>
              <a:ext cx="38100" cy="111125"/>
            </a:xfrm>
            <a:custGeom>
              <a:avLst/>
              <a:gdLst>
                <a:gd name="T0" fmla="*/ 24 w 24"/>
                <a:gd name="T1" fmla="*/ 0 h 70"/>
                <a:gd name="T2" fmla="*/ 0 w 24"/>
                <a:gd name="T3" fmla="*/ 0 h 70"/>
                <a:gd name="T4" fmla="*/ 2 w 24"/>
                <a:gd name="T5" fmla="*/ 4 h 70"/>
                <a:gd name="T6" fmla="*/ 2 w 24"/>
                <a:gd name="T7" fmla="*/ 6 h 70"/>
                <a:gd name="T8" fmla="*/ 2 w 24"/>
                <a:gd name="T9" fmla="*/ 64 h 70"/>
                <a:gd name="T10" fmla="*/ 0 w 24"/>
                <a:gd name="T11" fmla="*/ 70 h 70"/>
                <a:gd name="T12" fmla="*/ 24 w 24"/>
                <a:gd name="T13" fmla="*/ 70 h 70"/>
                <a:gd name="T14" fmla="*/ 22 w 24"/>
                <a:gd name="T15" fmla="*/ 64 h 70"/>
                <a:gd name="T16" fmla="*/ 22 w 24"/>
                <a:gd name="T17" fmla="*/ 6 h 70"/>
                <a:gd name="T18" fmla="*/ 24 w 24"/>
                <a:gd name="T19" fmla="*/ 0 h 70"/>
                <a:gd name="T20" fmla="*/ 24 w 24"/>
                <a:gd name="T2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70">
                  <a:moveTo>
                    <a:pt x="24" y="0"/>
                  </a:moveTo>
                  <a:lnTo>
                    <a:pt x="0" y="0"/>
                  </a:lnTo>
                  <a:lnTo>
                    <a:pt x="2" y="4"/>
                  </a:lnTo>
                  <a:lnTo>
                    <a:pt x="2" y="6"/>
                  </a:lnTo>
                  <a:lnTo>
                    <a:pt x="2" y="64"/>
                  </a:lnTo>
                  <a:lnTo>
                    <a:pt x="0" y="70"/>
                  </a:lnTo>
                  <a:lnTo>
                    <a:pt x="24" y="70"/>
                  </a:lnTo>
                  <a:lnTo>
                    <a:pt x="22" y="64"/>
                  </a:lnTo>
                  <a:lnTo>
                    <a:pt x="22" y="6"/>
                  </a:lnTo>
                  <a:lnTo>
                    <a:pt x="24" y="0"/>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62"/>
            <p:cNvSpPr>
              <a:spLocks/>
            </p:cNvSpPr>
            <p:nvPr/>
          </p:nvSpPr>
          <p:spPr bwMode="auto">
            <a:xfrm>
              <a:off x="4030662" y="2103438"/>
              <a:ext cx="139700" cy="111125"/>
            </a:xfrm>
            <a:custGeom>
              <a:avLst/>
              <a:gdLst>
                <a:gd name="T0" fmla="*/ 88 w 88"/>
                <a:gd name="T1" fmla="*/ 0 h 70"/>
                <a:gd name="T2" fmla="*/ 62 w 88"/>
                <a:gd name="T3" fmla="*/ 0 h 70"/>
                <a:gd name="T4" fmla="*/ 64 w 88"/>
                <a:gd name="T5" fmla="*/ 6 h 70"/>
                <a:gd name="T6" fmla="*/ 64 w 88"/>
                <a:gd name="T7" fmla="*/ 54 h 70"/>
                <a:gd name="T8" fmla="*/ 22 w 88"/>
                <a:gd name="T9" fmla="*/ 54 h 70"/>
                <a:gd name="T10" fmla="*/ 22 w 88"/>
                <a:gd name="T11" fmla="*/ 6 h 70"/>
                <a:gd name="T12" fmla="*/ 24 w 88"/>
                <a:gd name="T13" fmla="*/ 0 h 70"/>
                <a:gd name="T14" fmla="*/ 0 w 88"/>
                <a:gd name="T15" fmla="*/ 0 h 70"/>
                <a:gd name="T16" fmla="*/ 2 w 88"/>
                <a:gd name="T17" fmla="*/ 6 h 70"/>
                <a:gd name="T18" fmla="*/ 2 w 88"/>
                <a:gd name="T19" fmla="*/ 58 h 70"/>
                <a:gd name="T20" fmla="*/ 18 w 88"/>
                <a:gd name="T21" fmla="*/ 70 h 70"/>
                <a:gd name="T22" fmla="*/ 68 w 88"/>
                <a:gd name="T23" fmla="*/ 70 h 70"/>
                <a:gd name="T24" fmla="*/ 84 w 88"/>
                <a:gd name="T25" fmla="*/ 58 h 70"/>
                <a:gd name="T26" fmla="*/ 84 w 88"/>
                <a:gd name="T27" fmla="*/ 6 h 70"/>
                <a:gd name="T28" fmla="*/ 88 w 88"/>
                <a:gd name="T29" fmla="*/ 0 h 70"/>
                <a:gd name="T30" fmla="*/ 88 w 88"/>
                <a:gd name="T3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70">
                  <a:moveTo>
                    <a:pt x="88" y="0"/>
                  </a:moveTo>
                  <a:lnTo>
                    <a:pt x="62" y="0"/>
                  </a:lnTo>
                  <a:lnTo>
                    <a:pt x="64" y="6"/>
                  </a:lnTo>
                  <a:lnTo>
                    <a:pt x="64" y="54"/>
                  </a:lnTo>
                  <a:lnTo>
                    <a:pt x="22" y="54"/>
                  </a:lnTo>
                  <a:lnTo>
                    <a:pt x="22" y="6"/>
                  </a:lnTo>
                  <a:lnTo>
                    <a:pt x="24" y="0"/>
                  </a:lnTo>
                  <a:lnTo>
                    <a:pt x="0" y="0"/>
                  </a:lnTo>
                  <a:lnTo>
                    <a:pt x="2" y="6"/>
                  </a:lnTo>
                  <a:lnTo>
                    <a:pt x="2" y="58"/>
                  </a:lnTo>
                  <a:lnTo>
                    <a:pt x="18" y="70"/>
                  </a:lnTo>
                  <a:lnTo>
                    <a:pt x="68" y="70"/>
                  </a:lnTo>
                  <a:lnTo>
                    <a:pt x="84" y="58"/>
                  </a:lnTo>
                  <a:lnTo>
                    <a:pt x="84" y="6"/>
                  </a:lnTo>
                  <a:lnTo>
                    <a:pt x="88" y="0"/>
                  </a:lnTo>
                  <a:lnTo>
                    <a:pt x="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Holder 2"/>
          <p:cNvSpPr>
            <a:spLocks noGrp="1"/>
          </p:cNvSpPr>
          <p:nvPr>
            <p:ph type="title"/>
          </p:nvPr>
        </p:nvSpPr>
        <p:spPr>
          <a:xfrm>
            <a:off x="426363" y="381030"/>
            <a:ext cx="8248627" cy="548640"/>
          </a:xfrm>
          <a:prstGeom prst="rect">
            <a:avLst/>
          </a:prstGeom>
        </p:spPr>
        <p:txBody>
          <a:bodyPr wrap="square" lIns="0" tIns="0" rIns="0" bIns="0">
            <a:spAutoFit/>
          </a:bodyPr>
          <a:lstStyle>
            <a:lvl1pPr>
              <a:defRPr sz="3600" b="0" i="0">
                <a:solidFill>
                  <a:srgbClr val="D00A2C"/>
                </a:solidFill>
                <a:latin typeface="Times New Roman"/>
                <a:cs typeface="Times New Roman"/>
              </a:defRPr>
            </a:lvl1pPr>
          </a:lstStyle>
          <a:p>
            <a:endParaRPr dirty="0"/>
          </a:p>
        </p:txBody>
      </p:sp>
      <p:sp>
        <p:nvSpPr>
          <p:cNvPr id="22" name="Text Placeholder 21"/>
          <p:cNvSpPr>
            <a:spLocks noGrp="1"/>
          </p:cNvSpPr>
          <p:nvPr>
            <p:ph type="body" idx="1"/>
          </p:nvPr>
        </p:nvSpPr>
        <p:spPr>
          <a:xfrm>
            <a:off x="438173" y="1216152"/>
            <a:ext cx="8248627" cy="4351338"/>
          </a:xfrm>
          <a:prstGeom prst="rect">
            <a:avLst/>
          </a:prstGeom>
        </p:spPr>
        <p:txBody>
          <a:bodyPr vert="horz" lIns="0" tIns="0" rIns="91440" bIns="45720" rtlCol="0">
            <a:normAutofit/>
          </a:bodyPr>
          <a:lstStyle/>
          <a:p>
            <a:pPr lvl="0"/>
            <a:r>
              <a:rPr lang="en-US" dirty="0"/>
              <a:t>Click to edit Master text styles</a:t>
            </a:r>
          </a:p>
          <a:p>
            <a:pPr lvl="1"/>
            <a:r>
              <a:rPr lang="en-US" dirty="0"/>
              <a:t>Second level</a:t>
            </a:r>
          </a:p>
        </p:txBody>
      </p:sp>
      <p:sp>
        <p:nvSpPr>
          <p:cNvPr id="28" name="Holder 6"/>
          <p:cNvSpPr>
            <a:spLocks noGrp="1"/>
          </p:cNvSpPr>
          <p:nvPr>
            <p:ph type="sldNum" sz="quarter" idx="4"/>
          </p:nvPr>
        </p:nvSpPr>
        <p:spPr>
          <a:xfrm>
            <a:off x="288925" y="6327775"/>
            <a:ext cx="473075" cy="28416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b="1">
                <a:solidFill>
                  <a:schemeClr val="bg1"/>
                </a:solidFill>
                <a:latin typeface="Arial" panose="020B0604020202020204" pitchFamily="34" charset="0"/>
                <a:ea typeface="ヒラギノ角ゴ Pro W3" pitchFamily="-107" charset="-128"/>
                <a:cs typeface="Arial" panose="020B0604020202020204" pitchFamily="34" charset="0"/>
              </a:defRPr>
            </a:lvl1pPr>
          </a:lstStyle>
          <a:p>
            <a:pPr>
              <a:defRPr/>
            </a:pPr>
            <a:fld id="{D2411FC8-29D2-4C2C-9F78-B5B6D1C244CE}" type="slidenum">
              <a:rPr lang="en-US" altLang="en-US" smtClean="0"/>
              <a:pPr>
                <a:defRPr/>
              </a:pPr>
              <a:t>‹#›</a:t>
            </a:fld>
            <a:endParaRPr lang="en-US" altLang="en-US" dirty="0"/>
          </a:p>
        </p:txBody>
      </p:sp>
      <p:sp>
        <p:nvSpPr>
          <p:cNvPr id="3" name="Footer Placeholder 2"/>
          <p:cNvSpPr>
            <a:spLocks noGrp="1"/>
          </p:cNvSpPr>
          <p:nvPr>
            <p:ph type="ftr" sz="quarter" idx="3"/>
          </p:nvPr>
        </p:nvSpPr>
        <p:spPr>
          <a:xfrm>
            <a:off x="913346" y="6326765"/>
            <a:ext cx="6554254" cy="302665"/>
          </a:xfrm>
          <a:prstGeom prst="rect">
            <a:avLst/>
          </a:prstGeom>
        </p:spPr>
        <p:txBody>
          <a:bodyPr vert="horz" lIns="91440" tIns="45720" rIns="91440" bIns="45720" rtlCol="0" anchor="ctr"/>
          <a:lstStyle>
            <a:lvl1pPr algn="l">
              <a:defRPr sz="1100">
                <a:solidFill>
                  <a:schemeClr val="bg1"/>
                </a:solidFill>
              </a:defRPr>
            </a:lvl1pPr>
          </a:lstStyle>
          <a:p>
            <a:r>
              <a:rPr lang="en-US"/>
              <a:t>Presentation Footer – Edit in Insert Menu &gt; Header &amp; Footer (then Apply to All)</a:t>
            </a:r>
            <a:endParaRPr lang="en-US" dirty="0"/>
          </a:p>
        </p:txBody>
      </p:sp>
    </p:spTree>
    <p:extLst>
      <p:ext uri="{BB962C8B-B14F-4D97-AF65-F5344CB8AC3E}">
        <p14:creationId xmlns:p14="http://schemas.microsoft.com/office/powerpoint/2010/main" val="162365392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Lst>
  <p:hf hdr="0" dt="0"/>
  <p:txStyles>
    <p:titleStyle>
      <a:lvl1pPr algn="ctr">
        <a:defRPr>
          <a:latin typeface="+mj-lt"/>
          <a:ea typeface="+mj-ea"/>
          <a:cs typeface="+mj-cs"/>
        </a:defRPr>
      </a:lvl1pPr>
    </p:titleStyle>
    <p:bodyStyle>
      <a:lvl1pPr marL="0">
        <a:lnSpc>
          <a:spcPts val="3000"/>
        </a:lnSpc>
        <a:spcAft>
          <a:spcPts val="1600"/>
        </a:spcAft>
        <a:defRPr>
          <a:latin typeface="Arial" charset="0"/>
          <a:ea typeface="Arial" charset="0"/>
          <a:cs typeface="Arial" charset="0"/>
        </a:defRPr>
      </a:lvl1pPr>
      <a:lvl2pPr marL="547674" indent="-193035">
        <a:lnSpc>
          <a:spcPts val="2400"/>
        </a:lnSpc>
        <a:spcAft>
          <a:spcPts val="600"/>
        </a:spcAft>
        <a:buClr>
          <a:srgbClr val="CF0A2C"/>
        </a:buClr>
        <a:buFont typeface="Arial" charset="0"/>
        <a:buChar char="•"/>
        <a:tabLst/>
        <a:defRPr sz="1500">
          <a:latin typeface="Arial" charset="0"/>
          <a:ea typeface="Arial" charset="0"/>
          <a:cs typeface="Arial" charset="0"/>
        </a:defRPr>
      </a:lvl2pPr>
      <a:lvl3pPr marL="914377">
        <a:lnSpc>
          <a:spcPts val="3000"/>
        </a:lnSpc>
        <a:defRPr>
          <a:latin typeface="Arial" charset="0"/>
          <a:ea typeface="Arial" charset="0"/>
          <a:cs typeface="Arial" charset="0"/>
        </a:defRPr>
      </a:lvl3pPr>
      <a:lvl4pPr marL="1371566">
        <a:lnSpc>
          <a:spcPts val="3000"/>
        </a:lnSpc>
        <a:defRPr>
          <a:latin typeface="Arial" charset="0"/>
          <a:ea typeface="Arial" charset="0"/>
          <a:cs typeface="Arial" charset="0"/>
        </a:defRPr>
      </a:lvl4pPr>
      <a:lvl5pPr marL="1828754">
        <a:lnSpc>
          <a:spcPts val="3000"/>
        </a:lnSpc>
        <a:defRPr>
          <a:latin typeface="Arial" charset="0"/>
          <a:ea typeface="Arial" charset="0"/>
          <a:cs typeface="Arial" charset="0"/>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p:bodyStyle>
    <p:otherStyle>
      <a:lvl1pPr marL="0">
        <a:defRPr>
          <a:latin typeface="+mn-lt"/>
          <a:ea typeface="+mn-ea"/>
          <a:cs typeface="+mn-cs"/>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slide" Target="slide13.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AutoShape 3"/>
          <p:cNvSpPr>
            <a:spLocks noChangeAspect="1" noChangeArrowheads="1" noTextEdit="1"/>
          </p:cNvSpPr>
          <p:nvPr/>
        </p:nvSpPr>
        <p:spPr bwMode="auto">
          <a:xfrm>
            <a:off x="3429004" y="2633472"/>
            <a:ext cx="60928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rcRect l="19330" r="19330"/>
          <a:stretch/>
        </p:blipFill>
        <p:spPr>
          <a:xfrm>
            <a:off x="4258161" y="-5085"/>
            <a:ext cx="2387840" cy="2138686"/>
          </a:xfrm>
          <a:prstGeom prst="rect">
            <a:avLst/>
          </a:prstGeom>
        </p:spPr>
      </p:pic>
      <p:sp>
        <p:nvSpPr>
          <p:cNvPr id="4" name="Title 3">
            <a:extLst>
              <a:ext uri="{FF2B5EF4-FFF2-40B4-BE49-F238E27FC236}">
                <a16:creationId xmlns:a16="http://schemas.microsoft.com/office/drawing/2014/main" id="{9B344439-D9DD-6781-9A88-763BA28B27BC}"/>
              </a:ext>
            </a:extLst>
          </p:cNvPr>
          <p:cNvSpPr>
            <a:spLocks noGrp="1"/>
          </p:cNvSpPr>
          <p:nvPr>
            <p:ph type="ctrTitle"/>
          </p:nvPr>
        </p:nvSpPr>
        <p:spPr>
          <a:xfrm>
            <a:off x="86269" y="540136"/>
            <a:ext cx="4159363" cy="6071662"/>
          </a:xfrm>
        </p:spPr>
        <p:txBody>
          <a:bodyPr/>
          <a:lstStyle/>
          <a:p>
            <a:pPr algn="ctr"/>
            <a:r>
              <a:rPr lang="en-US" dirty="0">
                <a:latin typeface="Arial Black" panose="020B0A04020102020204" pitchFamily="34" charset="0"/>
              </a:rPr>
              <a:t>Medical</a:t>
            </a:r>
            <a:br>
              <a:rPr lang="en-US" dirty="0">
                <a:latin typeface="Arial Black" panose="020B0A04020102020204" pitchFamily="34" charset="0"/>
              </a:rPr>
            </a:br>
            <a:r>
              <a:rPr lang="en-US" dirty="0">
                <a:latin typeface="Arial Black" panose="020B0A04020102020204" pitchFamily="34" charset="0"/>
              </a:rPr>
              <a:t>Laboratory</a:t>
            </a:r>
            <a:br>
              <a:rPr lang="en-US" dirty="0">
                <a:latin typeface="Arial Black" panose="020B0A04020102020204" pitchFamily="34" charset="0"/>
              </a:rPr>
            </a:br>
            <a:r>
              <a:rPr lang="en-US" dirty="0">
                <a:latin typeface="Arial Black" panose="020B0A04020102020204" pitchFamily="34" charset="0"/>
              </a:rPr>
              <a:t>Sciences:</a:t>
            </a:r>
            <a:br>
              <a:rPr lang="en-US" dirty="0">
                <a:latin typeface="Arial Black" panose="020B0A04020102020204" pitchFamily="34" charset="0"/>
              </a:rPr>
            </a:br>
            <a:br>
              <a:rPr lang="en-US" dirty="0">
                <a:latin typeface="Arial Black" panose="020B0A04020102020204" pitchFamily="34" charset="0"/>
              </a:rPr>
            </a:br>
            <a:r>
              <a:rPr lang="en-US" dirty="0">
                <a:latin typeface="Arial Black" panose="020B0A04020102020204" pitchFamily="34" charset="0"/>
              </a:rPr>
              <a:t>Hands-on Learning</a:t>
            </a:r>
            <a:br>
              <a:rPr lang="en-US" dirty="0">
                <a:latin typeface="Arial Black" panose="020B0A04020102020204" pitchFamily="34" charset="0"/>
              </a:rPr>
            </a:br>
            <a:br>
              <a:rPr lang="en-US" dirty="0">
                <a:latin typeface="Arial Black" panose="020B0A04020102020204" pitchFamily="34" charset="0"/>
              </a:rPr>
            </a:br>
            <a:r>
              <a:rPr lang="en-US" sz="2400" b="1" dirty="0">
                <a:solidFill>
                  <a:schemeClr val="tx1"/>
                </a:solidFill>
                <a:latin typeface="Arial" panose="020B0604020202020204" pitchFamily="34" charset="0"/>
                <a:cs typeface="Arial" panose="020B0604020202020204" pitchFamily="34" charset="0"/>
              </a:rPr>
              <a:t>Board of Trustees Presentation</a:t>
            </a:r>
            <a:br>
              <a:rPr lang="en-US" sz="2400" b="1" dirty="0">
                <a:solidFill>
                  <a:schemeClr val="tx1"/>
                </a:solidFill>
                <a:latin typeface="Arial" panose="020B0604020202020204" pitchFamily="34" charset="0"/>
                <a:cs typeface="Arial" panose="020B0604020202020204" pitchFamily="34" charset="0"/>
              </a:rPr>
            </a:br>
            <a:r>
              <a:rPr lang="en-US" sz="2400" b="1" dirty="0">
                <a:solidFill>
                  <a:schemeClr val="tx1"/>
                </a:solidFill>
                <a:latin typeface="Arial" panose="020B0604020202020204" pitchFamily="34" charset="0"/>
                <a:cs typeface="Arial" panose="020B0604020202020204" pitchFamily="34" charset="0"/>
              </a:rPr>
              <a:t>June 12, 2025</a:t>
            </a:r>
          </a:p>
        </p:txBody>
      </p:sp>
      <p:pic>
        <p:nvPicPr>
          <p:cNvPr id="5" name="Picture 4" descr="A person looking through a microscope&#10;&#10;AI-generated content may be incorrect.">
            <a:extLst>
              <a:ext uri="{FF2B5EF4-FFF2-40B4-BE49-F238E27FC236}">
                <a16:creationId xmlns:a16="http://schemas.microsoft.com/office/drawing/2014/main" id="{8A1D11B1-BC5D-73D3-8D16-54FF6BA268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7763" y="-5085"/>
            <a:ext cx="2497998" cy="2138686"/>
          </a:xfrm>
          <a:prstGeom prst="rect">
            <a:avLst/>
          </a:prstGeom>
        </p:spPr>
      </p:pic>
      <p:sp>
        <p:nvSpPr>
          <p:cNvPr id="2" name="Rectangle 1">
            <a:extLst>
              <a:ext uri="{FF2B5EF4-FFF2-40B4-BE49-F238E27FC236}">
                <a16:creationId xmlns:a16="http://schemas.microsoft.com/office/drawing/2014/main" id="{14452362-A97E-C612-FF52-7A9B4481525F}"/>
              </a:ext>
            </a:extLst>
          </p:cNvPr>
          <p:cNvSpPr/>
          <p:nvPr/>
        </p:nvSpPr>
        <p:spPr>
          <a:xfrm>
            <a:off x="3810000" y="2204715"/>
            <a:ext cx="5334000" cy="21386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bject 2"/>
          <p:cNvSpPr/>
          <p:nvPr/>
        </p:nvSpPr>
        <p:spPr>
          <a:xfrm>
            <a:off x="4255850" y="2133601"/>
            <a:ext cx="4888150" cy="1644376"/>
          </a:xfrm>
          <a:custGeom>
            <a:avLst/>
            <a:gdLst/>
            <a:ahLst/>
            <a:cxnLst/>
            <a:rect l="l" t="t" r="r" b="b"/>
            <a:pathLst>
              <a:path w="6096000" h="1498600">
                <a:moveTo>
                  <a:pt x="0" y="1498600"/>
                </a:moveTo>
                <a:lnTo>
                  <a:pt x="6096012" y="1498600"/>
                </a:lnTo>
                <a:lnTo>
                  <a:pt x="6096012" y="0"/>
                </a:lnTo>
                <a:lnTo>
                  <a:pt x="0" y="0"/>
                </a:lnTo>
                <a:lnTo>
                  <a:pt x="0" y="1498600"/>
                </a:lnTo>
                <a:close/>
              </a:path>
            </a:pathLst>
          </a:custGeom>
          <a:solidFill>
            <a:srgbClr val="D00A2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6" name="Picture 105"/>
          <p:cNvPicPr>
            <a:picLocks noChangeAspect="1"/>
          </p:cNvPicPr>
          <p:nvPr/>
        </p:nvPicPr>
        <p:blipFill>
          <a:blip r:embed="rId5" cstate="print">
            <a:extLst>
              <a:ext uri="{28A0092B-C50C-407E-A947-70E740481C1C}">
                <a14:useLocalDpi xmlns:a14="http://schemas.microsoft.com/office/drawing/2010/main" val="0"/>
              </a:ext>
            </a:extLst>
          </a:blip>
          <a:srcRect t="10936" b="10936"/>
          <a:stretch/>
        </p:blipFill>
        <p:spPr>
          <a:xfrm>
            <a:off x="4255850" y="3777977"/>
            <a:ext cx="4898368" cy="3156223"/>
          </a:xfrm>
          <a:prstGeom prst="rect">
            <a:avLst/>
          </a:prstGeom>
        </p:spPr>
      </p:pic>
      <p:pic>
        <p:nvPicPr>
          <p:cNvPr id="6" name="Picture 5" descr="A black background with a black square&#10;&#10;AI-generated content may be incorrect.">
            <a:extLst>
              <a:ext uri="{FF2B5EF4-FFF2-40B4-BE49-F238E27FC236}">
                <a16:creationId xmlns:a16="http://schemas.microsoft.com/office/drawing/2014/main" id="{6DEFC68F-F87B-9BAE-08F3-23EDB8B10C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22451" y="2493066"/>
            <a:ext cx="4554948" cy="8803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4E702-C60F-8D24-0A45-6C4FB886F27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8357F81-B765-DB05-D2E9-02CC634B36E7}"/>
              </a:ext>
            </a:extLst>
          </p:cNvPr>
          <p:cNvSpPr>
            <a:spLocks noGrp="1"/>
          </p:cNvSpPr>
          <p:nvPr>
            <p:ph type="title"/>
          </p:nvPr>
        </p:nvSpPr>
        <p:spPr/>
        <p:txBody>
          <a:bodyPr/>
          <a:lstStyle/>
          <a:p>
            <a:r>
              <a:rPr lang="en-US" dirty="0"/>
              <a:t>Huskies get hired!</a:t>
            </a:r>
          </a:p>
        </p:txBody>
      </p:sp>
      <p:pic>
        <p:nvPicPr>
          <p:cNvPr id="8" name="Picture 7" descr="A large building with many windows&#10;&#10;AI-generated content may be incorrect.">
            <a:extLst>
              <a:ext uri="{FF2B5EF4-FFF2-40B4-BE49-F238E27FC236}">
                <a16:creationId xmlns:a16="http://schemas.microsoft.com/office/drawing/2014/main" id="{DE65F417-DDCE-6AEB-BEB1-81F801BD6E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62" y="1752600"/>
            <a:ext cx="6762750" cy="4673985"/>
          </a:xfrm>
          <a:prstGeom prst="rect">
            <a:avLst/>
          </a:prstGeom>
        </p:spPr>
      </p:pic>
      <p:pic>
        <p:nvPicPr>
          <p:cNvPr id="1028" name="Picture 4" descr="June 16 daily calendar page - Free interface icons">
            <a:extLst>
              <a:ext uri="{FF2B5EF4-FFF2-40B4-BE49-F238E27FC236}">
                <a16:creationId xmlns:a16="http://schemas.microsoft.com/office/drawing/2014/main" id="{D3040447-76A3-82B5-5DAE-5AEA03258E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72110">
            <a:off x="5359556" y="1675182"/>
            <a:ext cx="32766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close-up of a logo&#10;&#10;AI-generated content may be incorrect.">
            <a:extLst>
              <a:ext uri="{FF2B5EF4-FFF2-40B4-BE49-F238E27FC236}">
                <a16:creationId xmlns:a16="http://schemas.microsoft.com/office/drawing/2014/main" id="{1A2294BD-FED1-01D1-7265-CCF5BB212C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4347" y="6082764"/>
            <a:ext cx="3753374" cy="775236"/>
          </a:xfrm>
          <a:prstGeom prst="rect">
            <a:avLst/>
          </a:prstGeom>
        </p:spPr>
      </p:pic>
    </p:spTree>
    <p:extLst>
      <p:ext uri="{BB962C8B-B14F-4D97-AF65-F5344CB8AC3E}">
        <p14:creationId xmlns:p14="http://schemas.microsoft.com/office/powerpoint/2010/main" val="3805722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3A4A9FF-E87A-D702-F113-EFDEE6159C16}"/>
              </a:ext>
            </a:extLst>
          </p:cNvPr>
          <p:cNvPicPr>
            <a:picLocks noChangeAspect="1"/>
          </p:cNvPicPr>
          <p:nvPr/>
        </p:nvPicPr>
        <p:blipFill>
          <a:blip r:embed="rId2"/>
          <a:stretch>
            <a:fillRect/>
          </a:stretch>
        </p:blipFill>
        <p:spPr>
          <a:xfrm>
            <a:off x="6476999" y="3412524"/>
            <a:ext cx="2357105" cy="2562540"/>
          </a:xfrm>
          <a:prstGeom prst="rect">
            <a:avLst/>
          </a:prstGeom>
        </p:spPr>
      </p:pic>
      <p:sp>
        <p:nvSpPr>
          <p:cNvPr id="2" name="Content Placeholder 1">
            <a:extLst>
              <a:ext uri="{FF2B5EF4-FFF2-40B4-BE49-F238E27FC236}">
                <a16:creationId xmlns:a16="http://schemas.microsoft.com/office/drawing/2014/main" id="{CCD25E76-4032-7D2F-BFB8-794DC339390F}"/>
              </a:ext>
            </a:extLst>
          </p:cNvPr>
          <p:cNvSpPr>
            <a:spLocks noGrp="1"/>
          </p:cNvSpPr>
          <p:nvPr>
            <p:ph idx="1"/>
          </p:nvPr>
        </p:nvSpPr>
        <p:spPr>
          <a:xfrm>
            <a:off x="309896" y="1676400"/>
            <a:ext cx="6243304" cy="4141104"/>
          </a:xfrm>
        </p:spPr>
        <p:txBody>
          <a:bodyPr>
            <a:normAutofit/>
          </a:bodyPr>
          <a:lstStyle/>
          <a:p>
            <a:r>
              <a:rPr lang="en-US" b="0" i="0" dirty="0">
                <a:solidFill>
                  <a:srgbClr val="242424"/>
                </a:solidFill>
                <a:effectLst/>
                <a:latin typeface="Segoe UI" panose="020B0502040204020203" pitchFamily="34" charset="0"/>
              </a:rPr>
              <a:t>MLS American Society of Clinical Pathology (ASCP) certification exam </a:t>
            </a:r>
          </a:p>
          <a:p>
            <a:endParaRPr lang="en-US" dirty="0">
              <a:solidFill>
                <a:srgbClr val="242424"/>
              </a:solidFill>
              <a:latin typeface="Segoe UI" panose="020B0502040204020203" pitchFamily="34" charset="0"/>
            </a:endParaRPr>
          </a:p>
          <a:p>
            <a:r>
              <a:rPr lang="en-US" b="0" i="0" dirty="0">
                <a:solidFill>
                  <a:srgbClr val="242424"/>
                </a:solidFill>
                <a:effectLst/>
                <a:latin typeface="Segoe UI" panose="020B0502040204020203" pitchFamily="34" charset="0"/>
              </a:rPr>
              <a:t>Strong foundation from the MLS program</a:t>
            </a:r>
            <a:br>
              <a:rPr lang="en-US" b="0" i="0" dirty="0">
                <a:solidFill>
                  <a:srgbClr val="242424"/>
                </a:solidFill>
                <a:effectLst/>
                <a:latin typeface="Segoe UI" panose="020B0502040204020203" pitchFamily="34" charset="0"/>
              </a:rPr>
            </a:br>
            <a:endParaRPr lang="en-US" b="0" i="0" dirty="0">
              <a:solidFill>
                <a:srgbClr val="242424"/>
              </a:solidFill>
              <a:effectLst/>
              <a:latin typeface="Segoe UI" panose="020B0502040204020203" pitchFamily="34" charset="0"/>
            </a:endParaRPr>
          </a:p>
          <a:p>
            <a:r>
              <a:rPr lang="en-US" dirty="0">
                <a:solidFill>
                  <a:srgbClr val="242424"/>
                </a:solidFill>
                <a:latin typeface="Segoe UI" panose="020B0502040204020203" pitchFamily="34" charset="0"/>
              </a:rPr>
              <a:t>H</a:t>
            </a:r>
            <a:r>
              <a:rPr lang="en-US" b="0" i="0" dirty="0">
                <a:solidFill>
                  <a:srgbClr val="242424"/>
                </a:solidFill>
                <a:effectLst/>
                <a:latin typeface="Segoe UI" panose="020B0502040204020203" pitchFamily="34" charset="0"/>
              </a:rPr>
              <a:t>ands-on experience during my clinical internship</a:t>
            </a:r>
          </a:p>
          <a:p>
            <a:endParaRPr lang="en-US" dirty="0"/>
          </a:p>
        </p:txBody>
      </p:sp>
      <p:sp>
        <p:nvSpPr>
          <p:cNvPr id="3" name="Title 2">
            <a:extLst>
              <a:ext uri="{FF2B5EF4-FFF2-40B4-BE49-F238E27FC236}">
                <a16:creationId xmlns:a16="http://schemas.microsoft.com/office/drawing/2014/main" id="{439DDD76-13E1-D44D-ACC4-E6920AAF9CC6}"/>
              </a:ext>
            </a:extLst>
          </p:cNvPr>
          <p:cNvSpPr>
            <a:spLocks noGrp="1"/>
          </p:cNvSpPr>
          <p:nvPr>
            <p:ph type="title"/>
          </p:nvPr>
        </p:nvSpPr>
        <p:spPr/>
        <p:txBody>
          <a:bodyPr/>
          <a:lstStyle/>
          <a:p>
            <a:r>
              <a:rPr lang="en-US" dirty="0"/>
              <a:t>Huskies get certified!</a:t>
            </a:r>
          </a:p>
        </p:txBody>
      </p:sp>
      <p:pic>
        <p:nvPicPr>
          <p:cNvPr id="7" name="Picture 6">
            <a:extLst>
              <a:ext uri="{FF2B5EF4-FFF2-40B4-BE49-F238E27FC236}">
                <a16:creationId xmlns:a16="http://schemas.microsoft.com/office/drawing/2014/main" id="{E4F80413-4E8E-472F-D9B3-A167B826B77F}"/>
              </a:ext>
            </a:extLst>
          </p:cNvPr>
          <p:cNvPicPr>
            <a:picLocks noChangeAspect="1"/>
          </p:cNvPicPr>
          <p:nvPr/>
        </p:nvPicPr>
        <p:blipFill>
          <a:blip r:embed="rId3"/>
          <a:stretch>
            <a:fillRect/>
          </a:stretch>
        </p:blipFill>
        <p:spPr>
          <a:xfrm>
            <a:off x="6477000" y="1806874"/>
            <a:ext cx="1828800" cy="1909186"/>
          </a:xfrm>
          <a:prstGeom prst="rect">
            <a:avLst/>
          </a:prstGeom>
        </p:spPr>
      </p:pic>
    </p:spTree>
    <p:extLst>
      <p:ext uri="{BB962C8B-B14F-4D97-AF65-F5344CB8AC3E}">
        <p14:creationId xmlns:p14="http://schemas.microsoft.com/office/powerpoint/2010/main" val="654664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arge building with many windows&#10;&#10;AI-generated content may be incorrect.">
            <a:extLst>
              <a:ext uri="{FF2B5EF4-FFF2-40B4-BE49-F238E27FC236}">
                <a16:creationId xmlns:a16="http://schemas.microsoft.com/office/drawing/2014/main" id="{DE65F417-DDCE-6AEB-BEB1-81F801BD6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5" y="0"/>
            <a:ext cx="9165021" cy="6871138"/>
          </a:xfrm>
          <a:prstGeom prst="rect">
            <a:avLst/>
          </a:prstGeom>
        </p:spPr>
      </p:pic>
      <p:pic>
        <p:nvPicPr>
          <p:cNvPr id="5" name="Picture 4" descr="A close-up of a logo&#10;&#10;AI-generated content may be incorrect.">
            <a:extLst>
              <a:ext uri="{FF2B5EF4-FFF2-40B4-BE49-F238E27FC236}">
                <a16:creationId xmlns:a16="http://schemas.microsoft.com/office/drawing/2014/main" id="{1A2294BD-FED1-01D1-7265-CCF5BB212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556" y="0"/>
            <a:ext cx="4217954" cy="762000"/>
          </a:xfrm>
          <a:prstGeom prst="rect">
            <a:avLst/>
          </a:prstGeom>
        </p:spPr>
      </p:pic>
      <p:pic>
        <p:nvPicPr>
          <p:cNvPr id="3" name="Content Placeholder 3">
            <a:extLst>
              <a:ext uri="{FF2B5EF4-FFF2-40B4-BE49-F238E27FC236}">
                <a16:creationId xmlns:a16="http://schemas.microsoft.com/office/drawing/2014/main" id="{72DA8D8E-17C1-098E-489B-0EB4CC515BF6}"/>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rcRect l="8625" r="2374" b="-1"/>
          <a:stretch>
            <a:fillRect/>
          </a:stretch>
        </p:blipFill>
        <p:spPr>
          <a:xfrm>
            <a:off x="10530" y="13148"/>
            <a:ext cx="9143980" cy="6857990"/>
          </a:xfrm>
          <a:noFill/>
        </p:spPr>
      </p:pic>
      <p:sp>
        <p:nvSpPr>
          <p:cNvPr id="4" name="TextBox 3">
            <a:extLst>
              <a:ext uri="{FF2B5EF4-FFF2-40B4-BE49-F238E27FC236}">
                <a16:creationId xmlns:a16="http://schemas.microsoft.com/office/drawing/2014/main" id="{3D75404D-D76B-E35A-3EBA-CC91B702ECED}"/>
              </a:ext>
            </a:extLst>
          </p:cNvPr>
          <p:cNvSpPr txBox="1"/>
          <p:nvPr/>
        </p:nvSpPr>
        <p:spPr>
          <a:xfrm rot="20995580">
            <a:off x="1257028" y="4077778"/>
            <a:ext cx="3124200" cy="707886"/>
          </a:xfrm>
          <a:prstGeom prst="rect">
            <a:avLst/>
          </a:prstGeom>
          <a:noFill/>
        </p:spPr>
        <p:txBody>
          <a:bodyPr wrap="square" rtlCol="0">
            <a:spAutoFit/>
          </a:bodyPr>
          <a:lstStyle/>
          <a:p>
            <a:r>
              <a:rPr lang="en-US" sz="4000" b="1" dirty="0"/>
              <a:t>Questions?</a:t>
            </a:r>
          </a:p>
        </p:txBody>
      </p:sp>
    </p:spTree>
    <p:extLst>
      <p:ext uri="{BB962C8B-B14F-4D97-AF65-F5344CB8AC3E}">
        <p14:creationId xmlns:p14="http://schemas.microsoft.com/office/powerpoint/2010/main" val="1352769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55266-FF5C-0D95-F2E1-6E6399037CD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16E3E9B-5531-8CD3-3140-7C730A822551}"/>
              </a:ext>
            </a:extLst>
          </p:cNvPr>
          <p:cNvSpPr txBox="1"/>
          <p:nvPr/>
        </p:nvSpPr>
        <p:spPr>
          <a:xfrm>
            <a:off x="1752600" y="4191000"/>
            <a:ext cx="5867400" cy="1938992"/>
          </a:xfrm>
          <a:prstGeom prst="rect">
            <a:avLst/>
          </a:prstGeom>
          <a:noFill/>
        </p:spPr>
        <p:txBody>
          <a:bodyPr wrap="square" rtlCol="0">
            <a:spAutoFit/>
          </a:bodyPr>
          <a:lstStyle/>
          <a:p>
            <a:pPr algn="ctr"/>
            <a:r>
              <a:rPr lang="en-US" sz="4000" b="1" dirty="0">
                <a:latin typeface="Gotham Black" pitchFamily="50" charset="0"/>
              </a:rPr>
              <a:t>Thank you</a:t>
            </a:r>
          </a:p>
          <a:p>
            <a:pPr algn="ctr"/>
            <a:r>
              <a:rPr lang="en-US" sz="4000" b="1" dirty="0">
                <a:latin typeface="Gotham Black" pitchFamily="50" charset="0"/>
              </a:rPr>
              <a:t> and </a:t>
            </a:r>
          </a:p>
          <a:p>
            <a:pPr algn="ctr"/>
            <a:r>
              <a:rPr lang="en-US" sz="4000" b="1" dirty="0">
                <a:latin typeface="Gotham Black" pitchFamily="50" charset="0"/>
              </a:rPr>
              <a:t>Go Huskies! </a:t>
            </a:r>
          </a:p>
        </p:txBody>
      </p:sp>
      <p:sp>
        <p:nvSpPr>
          <p:cNvPr id="2" name="Rectangle 1">
            <a:extLst>
              <a:ext uri="{FF2B5EF4-FFF2-40B4-BE49-F238E27FC236}">
                <a16:creationId xmlns:a16="http://schemas.microsoft.com/office/drawing/2014/main" id="{6CCF6932-5CE2-0398-D15D-D6AF921E651C}"/>
              </a:ext>
            </a:extLst>
          </p:cNvPr>
          <p:cNvSpPr/>
          <p:nvPr/>
        </p:nvSpPr>
        <p:spPr>
          <a:xfrm>
            <a:off x="6858000" y="304800"/>
            <a:ext cx="2209800" cy="914400"/>
          </a:xfrm>
          <a:prstGeom prst="rect">
            <a:avLst/>
          </a:prstGeom>
          <a:solidFill>
            <a:srgbClr val="C8102E"/>
          </a:solidFill>
          <a:ln>
            <a:solidFill>
              <a:srgbClr val="C810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6" descr="A number one in black&#10;&#10;Description automatically generated">
            <a:extLst>
              <a:ext uri="{FF2B5EF4-FFF2-40B4-BE49-F238E27FC236}">
                <a16:creationId xmlns:a16="http://schemas.microsoft.com/office/drawing/2014/main" id="{F69B03EA-C63A-3B99-4EF9-DD28E5523A1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181100"/>
            <a:ext cx="9144000" cy="2743200"/>
          </a:xfrm>
          <a:noFill/>
        </p:spPr>
      </p:pic>
    </p:spTree>
    <p:extLst>
      <p:ext uri="{BB962C8B-B14F-4D97-AF65-F5344CB8AC3E}">
        <p14:creationId xmlns:p14="http://schemas.microsoft.com/office/powerpoint/2010/main" val="1062083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miling at camera&#10;&#10;AI-generated content may be incorrect.">
            <a:extLst>
              <a:ext uri="{FF2B5EF4-FFF2-40B4-BE49-F238E27FC236}">
                <a16:creationId xmlns:a16="http://schemas.microsoft.com/office/drawing/2014/main" id="{C4A8817C-3224-4F0F-EC88-525F857EAA62}"/>
              </a:ext>
            </a:extLst>
          </p:cNvPr>
          <p:cNvPicPr>
            <a:picLocks noChangeAspect="1"/>
          </p:cNvPicPr>
          <p:nvPr/>
        </p:nvPicPr>
        <p:blipFill>
          <a:blip r:embed="rId3">
            <a:extLst>
              <a:ext uri="{28A0092B-C50C-407E-A947-70E740481C1C}">
                <a14:useLocalDpi xmlns:a14="http://schemas.microsoft.com/office/drawing/2010/main" val="0"/>
              </a:ext>
            </a:extLst>
          </a:blip>
          <a:srcRect b="20257"/>
          <a:stretch>
            <a:fillRect/>
          </a:stretch>
        </p:blipFill>
        <p:spPr>
          <a:xfrm>
            <a:off x="381000" y="1906863"/>
            <a:ext cx="2977802" cy="3561891"/>
          </a:xfrm>
          <a:prstGeom prst="rect">
            <a:avLst/>
          </a:prstGeom>
          <a:noFill/>
        </p:spPr>
      </p:pic>
      <p:sp>
        <p:nvSpPr>
          <p:cNvPr id="10" name="Title 3">
            <a:extLst>
              <a:ext uri="{FF2B5EF4-FFF2-40B4-BE49-F238E27FC236}">
                <a16:creationId xmlns:a16="http://schemas.microsoft.com/office/drawing/2014/main" id="{737EEB2E-2330-2838-4F28-239ABBC41B5A}"/>
              </a:ext>
            </a:extLst>
          </p:cNvPr>
          <p:cNvSpPr>
            <a:spLocks noGrp="1"/>
          </p:cNvSpPr>
          <p:nvPr>
            <p:ph type="title"/>
          </p:nvPr>
        </p:nvSpPr>
        <p:spPr>
          <a:xfrm>
            <a:off x="152400" y="228600"/>
            <a:ext cx="7924800" cy="762000"/>
          </a:xfrm>
        </p:spPr>
        <p:txBody>
          <a:bodyPr>
            <a:normAutofit fontScale="90000"/>
          </a:bodyPr>
          <a:lstStyle/>
          <a:p>
            <a:r>
              <a:rPr lang="en-US" dirty="0"/>
              <a:t>Amanda Voelker </a:t>
            </a:r>
            <a:br>
              <a:rPr lang="en-US" dirty="0"/>
            </a:br>
            <a:r>
              <a:rPr lang="en-US" sz="3600" dirty="0"/>
              <a:t>Clinical Coordinator for MLS </a:t>
            </a:r>
            <a:endParaRPr lang="en-US" dirty="0"/>
          </a:p>
        </p:txBody>
      </p:sp>
      <p:sp>
        <p:nvSpPr>
          <p:cNvPr id="2" name="TextBox 1">
            <a:extLst>
              <a:ext uri="{FF2B5EF4-FFF2-40B4-BE49-F238E27FC236}">
                <a16:creationId xmlns:a16="http://schemas.microsoft.com/office/drawing/2014/main" id="{9CC0902C-C63C-D5CA-110D-68E4113EA729}"/>
              </a:ext>
            </a:extLst>
          </p:cNvPr>
          <p:cNvSpPr txBox="1"/>
          <p:nvPr/>
        </p:nvSpPr>
        <p:spPr>
          <a:xfrm>
            <a:off x="3657600" y="1933636"/>
            <a:ext cx="5410200" cy="4216539"/>
          </a:xfrm>
          <a:prstGeom prst="rect">
            <a:avLst/>
          </a:prstGeom>
          <a:noFill/>
        </p:spPr>
        <p:txBody>
          <a:bodyPr wrap="square" rtlCol="0">
            <a:spAutoFit/>
          </a:bodyPr>
          <a:lstStyle/>
          <a:p>
            <a:endParaRPr lang="en-US" sz="1600" dirty="0"/>
          </a:p>
          <a:p>
            <a:pPr marL="285750" indent="-285750">
              <a:buFont typeface="Arial" panose="020B0604020202020204" pitchFamily="34" charset="0"/>
              <a:buChar char="•"/>
            </a:pPr>
            <a:r>
              <a:rPr lang="en-US" sz="2800" dirty="0"/>
              <a:t>Joined NIU in 2015.</a:t>
            </a:r>
          </a:p>
          <a:p>
            <a:endParaRPr lang="en-US" sz="2800" dirty="0">
              <a:highlight>
                <a:srgbClr val="FFFF00"/>
              </a:highlight>
            </a:endParaRPr>
          </a:p>
          <a:p>
            <a:pPr marL="285750" indent="-285750">
              <a:buFont typeface="Arial" panose="020B0604020202020204" pitchFamily="34" charset="0"/>
              <a:buChar char="•"/>
            </a:pPr>
            <a:r>
              <a:rPr lang="en-US" sz="2800" dirty="0"/>
              <a:t>Teaches immunohematology lecture and lab.</a:t>
            </a:r>
          </a:p>
          <a:p>
            <a:endParaRPr lang="en-US" sz="2800" dirty="0">
              <a:highlight>
                <a:srgbClr val="FFFF00"/>
              </a:highlight>
            </a:endParaRPr>
          </a:p>
          <a:p>
            <a:pPr marL="285750" indent="-285750">
              <a:buFont typeface="Arial" panose="020B0604020202020204" pitchFamily="34" charset="0"/>
              <a:buChar char="•"/>
            </a:pPr>
            <a:r>
              <a:rPr lang="en-US" sz="2800" dirty="0"/>
              <a:t>Earned an A.S., B.S and Master of Public Health. </a:t>
            </a:r>
          </a:p>
          <a:p>
            <a:pPr marL="285750" indent="-285750">
              <a:buFont typeface="Arial" panose="020B0604020202020204" pitchFamily="34" charset="0"/>
              <a:buChar char="•"/>
            </a:pPr>
            <a:endParaRPr lang="en-US" sz="2000" dirty="0">
              <a:highlight>
                <a:srgbClr val="FFFF00"/>
              </a:highlight>
            </a:endParaRPr>
          </a:p>
          <a:p>
            <a:endParaRPr lang="en-US" dirty="0"/>
          </a:p>
          <a:p>
            <a:endParaRPr lang="en-US" dirty="0"/>
          </a:p>
        </p:txBody>
      </p:sp>
    </p:spTree>
    <p:extLst>
      <p:ext uri="{BB962C8B-B14F-4D97-AF65-F5344CB8AC3E}">
        <p14:creationId xmlns:p14="http://schemas.microsoft.com/office/powerpoint/2010/main" val="3676011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Number 70&quot; Images – Browse 252,271 Stock Photos, Vectors ...">
            <a:extLst>
              <a:ext uri="{FF2B5EF4-FFF2-40B4-BE49-F238E27FC236}">
                <a16:creationId xmlns:a16="http://schemas.microsoft.com/office/drawing/2014/main" id="{48A06E91-F949-9CFC-B7B1-E35DD36595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5105400"/>
            <a:ext cx="1132523" cy="5484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47A1EC4-7178-5141-41FE-B495BBD15458}"/>
              </a:ext>
            </a:extLst>
          </p:cNvPr>
          <p:cNvPicPr>
            <a:picLocks noChangeAspect="1"/>
          </p:cNvPicPr>
          <p:nvPr/>
        </p:nvPicPr>
        <p:blipFill>
          <a:blip r:embed="rId4">
            <a:alphaModFix/>
          </a:blip>
          <a:stretch>
            <a:fillRect/>
          </a:stretch>
        </p:blipFill>
        <p:spPr>
          <a:xfrm rot="1045560">
            <a:off x="5640340" y="2561868"/>
            <a:ext cx="3203019" cy="2237355"/>
          </a:xfrm>
          <a:prstGeom prst="rect">
            <a:avLst/>
          </a:prstGeom>
          <a:noFill/>
        </p:spPr>
      </p:pic>
      <p:sp>
        <p:nvSpPr>
          <p:cNvPr id="2" name="Title 1">
            <a:extLst>
              <a:ext uri="{FF2B5EF4-FFF2-40B4-BE49-F238E27FC236}">
                <a16:creationId xmlns:a16="http://schemas.microsoft.com/office/drawing/2014/main" id="{AFE5673A-0536-22AD-E010-C7974BBDA96F}"/>
              </a:ext>
            </a:extLst>
          </p:cNvPr>
          <p:cNvSpPr>
            <a:spLocks noGrp="1"/>
          </p:cNvSpPr>
          <p:nvPr>
            <p:ph type="title"/>
          </p:nvPr>
        </p:nvSpPr>
        <p:spPr>
          <a:xfrm>
            <a:off x="457200" y="152400"/>
            <a:ext cx="7543800" cy="990600"/>
          </a:xfrm>
        </p:spPr>
        <p:txBody>
          <a:bodyPr anchor="ctr">
            <a:normAutofit/>
          </a:bodyPr>
          <a:lstStyle/>
          <a:p>
            <a:r>
              <a:rPr lang="en-US"/>
              <a:t>Medical Laboratory Scientists</a:t>
            </a:r>
          </a:p>
        </p:txBody>
      </p:sp>
      <p:sp>
        <p:nvSpPr>
          <p:cNvPr id="3" name="Content Placeholder 2">
            <a:extLst>
              <a:ext uri="{FF2B5EF4-FFF2-40B4-BE49-F238E27FC236}">
                <a16:creationId xmlns:a16="http://schemas.microsoft.com/office/drawing/2014/main" id="{FFEBF82E-BC84-6FCC-25D5-B8CB0DC6B35C}"/>
              </a:ext>
            </a:extLst>
          </p:cNvPr>
          <p:cNvSpPr>
            <a:spLocks noGrp="1"/>
          </p:cNvSpPr>
          <p:nvPr>
            <p:ph sz="half" idx="2"/>
          </p:nvPr>
        </p:nvSpPr>
        <p:spPr>
          <a:xfrm>
            <a:off x="20594" y="1386634"/>
            <a:ext cx="6833287" cy="4734842"/>
          </a:xfrm>
        </p:spPr>
        <p:txBody>
          <a:bodyPr>
            <a:normAutofit lnSpcReduction="10000"/>
          </a:bodyPr>
          <a:lstStyle/>
          <a:p>
            <a:pPr>
              <a:lnSpc>
                <a:spcPct val="90000"/>
              </a:lnSpc>
            </a:pPr>
            <a:r>
              <a:rPr lang="en-US" sz="2800" b="1" i="0" dirty="0">
                <a:effectLst/>
              </a:rPr>
              <a:t>What we do:</a:t>
            </a:r>
            <a:br>
              <a:rPr lang="en-US" sz="2800" b="1" i="0" dirty="0">
                <a:effectLst/>
              </a:rPr>
            </a:br>
            <a:r>
              <a:rPr lang="en-US" sz="2000" b="0" i="0" dirty="0">
                <a:effectLst/>
              </a:rPr>
              <a:t>Provide scientific analysis of blood and body fluids.</a:t>
            </a:r>
            <a:br>
              <a:rPr lang="en-US" sz="2000" b="0" i="0" dirty="0">
                <a:effectLst/>
              </a:rPr>
            </a:br>
            <a:endParaRPr lang="en-US" sz="2000" b="0" i="0" dirty="0">
              <a:effectLst/>
            </a:endParaRPr>
          </a:p>
          <a:p>
            <a:pPr>
              <a:lnSpc>
                <a:spcPct val="90000"/>
              </a:lnSpc>
            </a:pPr>
            <a:r>
              <a:rPr lang="en-US" sz="2800" b="1" i="0" dirty="0">
                <a:effectLst/>
              </a:rPr>
              <a:t>Skills we have:</a:t>
            </a:r>
            <a:br>
              <a:rPr lang="en-US" sz="2800" b="1" i="0" dirty="0">
                <a:effectLst/>
              </a:rPr>
            </a:br>
            <a:r>
              <a:rPr lang="en-US" sz="2000" b="0" i="0" dirty="0">
                <a:effectLst/>
              </a:rPr>
              <a:t>Sharp analytical skills, working calmly and</a:t>
            </a:r>
            <a:br>
              <a:rPr lang="en-US" sz="2000" b="0" i="0" dirty="0">
                <a:effectLst/>
              </a:rPr>
            </a:br>
            <a:r>
              <a:rPr lang="en-US" sz="2000" b="0" i="0" dirty="0">
                <a:effectLst/>
              </a:rPr>
              <a:t>quickly under pressure. </a:t>
            </a:r>
          </a:p>
          <a:p>
            <a:pPr marL="0" indent="0">
              <a:lnSpc>
                <a:spcPct val="90000"/>
              </a:lnSpc>
              <a:buNone/>
            </a:pPr>
            <a:endParaRPr lang="en-US" sz="2800" b="0" i="0" dirty="0">
              <a:effectLst/>
            </a:endParaRPr>
          </a:p>
          <a:p>
            <a:pPr marL="285750" indent="-285750">
              <a:lnSpc>
                <a:spcPct val="90000"/>
              </a:lnSpc>
              <a:buFont typeface="Arial" panose="020B0604020202020204" pitchFamily="34" charset="0"/>
              <a:buChar char="•"/>
            </a:pPr>
            <a:r>
              <a:rPr lang="en-US" sz="2800" b="1" dirty="0"/>
              <a:t>Where we work:</a:t>
            </a:r>
            <a:br>
              <a:rPr lang="en-US" sz="2800" dirty="0"/>
            </a:br>
            <a:r>
              <a:rPr lang="en-US" sz="2000" dirty="0"/>
              <a:t>H</a:t>
            </a:r>
            <a:r>
              <a:rPr lang="en-US" sz="2000" b="0" i="0" dirty="0">
                <a:effectLst/>
              </a:rPr>
              <a:t>ospitals, clinics, physician</a:t>
            </a:r>
            <a:r>
              <a:rPr lang="en-US" sz="2000" dirty="0"/>
              <a:t>’</a:t>
            </a:r>
            <a:r>
              <a:rPr lang="en-US" sz="2000" b="0" i="0" dirty="0">
                <a:effectLst/>
              </a:rPr>
              <a:t>s office labs and</a:t>
            </a:r>
            <a:br>
              <a:rPr lang="en-US" sz="2000" b="0" i="0" dirty="0">
                <a:effectLst/>
              </a:rPr>
            </a:br>
            <a:r>
              <a:rPr lang="en-US" sz="2000" b="0" i="0" dirty="0">
                <a:effectLst/>
              </a:rPr>
              <a:t>reference laboratories.</a:t>
            </a:r>
          </a:p>
          <a:p>
            <a:pPr marL="285750" indent="-285750">
              <a:lnSpc>
                <a:spcPct val="90000"/>
              </a:lnSpc>
              <a:buFont typeface="Arial" panose="020B0604020202020204" pitchFamily="34" charset="0"/>
              <a:buChar char="•"/>
            </a:pPr>
            <a:endParaRPr lang="en-US" sz="2000" b="0" i="0" dirty="0">
              <a:effectLst/>
            </a:endParaRPr>
          </a:p>
          <a:p>
            <a:pPr marL="285750" indent="-285750">
              <a:lnSpc>
                <a:spcPct val="90000"/>
              </a:lnSpc>
              <a:buFont typeface="Arial" panose="020B0604020202020204" pitchFamily="34" charset="0"/>
              <a:buChar char="•"/>
            </a:pPr>
            <a:r>
              <a:rPr lang="en-US" sz="2800" b="1" i="0" dirty="0">
                <a:effectLst/>
              </a:rPr>
              <a:t>Why we matter:</a:t>
            </a:r>
            <a:br>
              <a:rPr lang="en-US" sz="2800" b="1" i="0" dirty="0">
                <a:effectLst/>
              </a:rPr>
            </a:br>
            <a:r>
              <a:rPr lang="en-US" sz="2000" dirty="0"/>
              <a:t>Laboratory results inform                   of clinical decision making.</a:t>
            </a:r>
            <a:endParaRPr lang="en-US" sz="2000" b="0" i="0" dirty="0">
              <a:effectLst/>
            </a:endParaRPr>
          </a:p>
          <a:p>
            <a:pPr marL="0" indent="0">
              <a:lnSpc>
                <a:spcPct val="90000"/>
              </a:lnSpc>
              <a:buNone/>
            </a:pPr>
            <a:endParaRPr lang="en-US" sz="2000" dirty="0"/>
          </a:p>
          <a:p>
            <a:pPr marL="0" indent="0">
              <a:lnSpc>
                <a:spcPct val="90000"/>
              </a:lnSpc>
              <a:buNone/>
            </a:pPr>
            <a:endParaRPr lang="en-US" sz="2000" b="0" i="0" dirty="0">
              <a:effectLst/>
            </a:endParaRPr>
          </a:p>
          <a:p>
            <a:pPr marL="0" indent="0">
              <a:lnSpc>
                <a:spcPct val="90000"/>
              </a:lnSpc>
              <a:buNone/>
            </a:pPr>
            <a:endParaRPr lang="en-US" sz="1500" dirty="0"/>
          </a:p>
          <a:p>
            <a:pPr>
              <a:lnSpc>
                <a:spcPct val="90000"/>
              </a:lnSpc>
            </a:pPr>
            <a:endParaRPr lang="en-US" sz="1500" dirty="0">
              <a:highlight>
                <a:srgbClr val="FFFF00"/>
              </a:highlight>
            </a:endParaRP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6A9F7543-A461-A627-C917-81AF43B30990}"/>
                  </a:ext>
                </a:extLst>
              </p:cNvPr>
              <p:cNvGraphicFramePr>
                <a:graphicFrameLocks noChangeAspect="1"/>
              </p:cNvGraphicFramePr>
              <p:nvPr>
                <p:extLst>
                  <p:ext uri="{D42A27DB-BD31-4B8C-83A1-F6EECF244321}">
                    <p14:modId xmlns:p14="http://schemas.microsoft.com/office/powerpoint/2010/main" val="4254756062"/>
                  </p:ext>
                </p:extLst>
              </p:nvPr>
            </p:nvGraphicFramePr>
            <p:xfrm>
              <a:off x="-2576384" y="4765816"/>
              <a:ext cx="2286000" cy="1714500"/>
            </p:xfrm>
            <a:graphic>
              <a:graphicData uri="http://schemas.microsoft.com/office/powerpoint/2016/slidezoom">
                <pslz:sldZm>
                  <pslz:sldZmObj sldId="563" cId="1062083524">
                    <pslz:zmPr id="{D02A4226-0CD1-4D38-B75D-B027E82294D5}" returnToParent="0" transitionDur="1000">
                      <p166:blipFill xmlns:p166="http://schemas.microsoft.com/office/powerpoint/2016/6/main">
                        <a:blip r:embed="rId5"/>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5" name="Slide Zoom 4">
                <a:hlinkClick r:id="rId6" action="ppaction://hlinksldjump"/>
                <a:extLst>
                  <a:ext uri="{FF2B5EF4-FFF2-40B4-BE49-F238E27FC236}">
                    <a16:creationId xmlns:a16="http://schemas.microsoft.com/office/drawing/2014/main" id="{6A9F7543-A461-A627-C917-81AF43B30990}"/>
                  </a:ext>
                </a:extLst>
              </p:cNvPr>
              <p:cNvPicPr>
                <a:picLocks noGrp="1" noRot="1" noChangeAspect="1" noMove="1" noResize="1" noEditPoints="1" noAdjustHandles="1" noChangeArrowheads="1" noChangeShapeType="1"/>
              </p:cNvPicPr>
              <p:nvPr/>
            </p:nvPicPr>
            <p:blipFill>
              <a:blip r:embed="rId7"/>
              <a:stretch>
                <a:fillRect/>
              </a:stretch>
            </p:blipFill>
            <p:spPr>
              <a:xfrm>
                <a:off x="-2576384" y="4765816"/>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9600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62487-935E-D0CB-381B-4F30DC39F4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58E581-BCDA-FDD8-C463-FD9BCA29B942}"/>
              </a:ext>
            </a:extLst>
          </p:cNvPr>
          <p:cNvSpPr>
            <a:spLocks noGrp="1"/>
          </p:cNvSpPr>
          <p:nvPr>
            <p:ph type="title"/>
          </p:nvPr>
        </p:nvSpPr>
        <p:spPr/>
        <p:txBody>
          <a:bodyPr/>
          <a:lstStyle/>
          <a:p>
            <a:r>
              <a:rPr lang="en-US" dirty="0"/>
              <a:t>Why MLS at NIU?</a:t>
            </a:r>
          </a:p>
        </p:txBody>
      </p:sp>
      <p:sp>
        <p:nvSpPr>
          <p:cNvPr id="3" name="Content Placeholder 2">
            <a:extLst>
              <a:ext uri="{FF2B5EF4-FFF2-40B4-BE49-F238E27FC236}">
                <a16:creationId xmlns:a16="http://schemas.microsoft.com/office/drawing/2014/main" id="{F9CB1455-F3F5-4E3C-5D6A-A618A91DF6D9}"/>
              </a:ext>
            </a:extLst>
          </p:cNvPr>
          <p:cNvSpPr>
            <a:spLocks noGrp="1"/>
          </p:cNvSpPr>
          <p:nvPr>
            <p:ph idx="1"/>
          </p:nvPr>
        </p:nvSpPr>
        <p:spPr>
          <a:xfrm>
            <a:off x="1" y="1371600"/>
            <a:ext cx="4458731" cy="4005590"/>
          </a:xfrm>
        </p:spPr>
        <p:txBody>
          <a:bodyPr>
            <a:normAutofit/>
          </a:bodyPr>
          <a:lstStyle/>
          <a:p>
            <a:r>
              <a:rPr lang="en-US" b="0" i="0" dirty="0">
                <a:effectLst/>
                <a:latin typeface="+mn-lt"/>
              </a:rPr>
              <a:t>Our bachelor’s degree program is accredited by the </a:t>
            </a:r>
            <a:r>
              <a:rPr lang="en-US" b="0" i="0" u="none" strike="noStrike" dirty="0">
                <a:effectLst/>
                <a:latin typeface="+mn-lt"/>
              </a:rPr>
              <a:t>National Accrediting Agency for Clinical Sciences.</a:t>
            </a:r>
            <a:endParaRPr lang="en-US" dirty="0"/>
          </a:p>
        </p:txBody>
      </p:sp>
      <p:pic>
        <p:nvPicPr>
          <p:cNvPr id="5" name="Picture 4">
            <a:extLst>
              <a:ext uri="{FF2B5EF4-FFF2-40B4-BE49-F238E27FC236}">
                <a16:creationId xmlns:a16="http://schemas.microsoft.com/office/drawing/2014/main" id="{C81EE9B0-43C4-65C7-08D9-2158D3B2F336}"/>
              </a:ext>
            </a:extLst>
          </p:cNvPr>
          <p:cNvPicPr>
            <a:picLocks noChangeAspect="1"/>
          </p:cNvPicPr>
          <p:nvPr/>
        </p:nvPicPr>
        <p:blipFill>
          <a:blip r:embed="rId3"/>
          <a:stretch>
            <a:fillRect/>
          </a:stretch>
        </p:blipFill>
        <p:spPr>
          <a:xfrm rot="20431321">
            <a:off x="488092" y="3694882"/>
            <a:ext cx="3566809" cy="838200"/>
          </a:xfrm>
          <a:prstGeom prst="rect">
            <a:avLst/>
          </a:prstGeom>
        </p:spPr>
      </p:pic>
      <p:pic>
        <p:nvPicPr>
          <p:cNvPr id="11" name="Picture 10">
            <a:extLst>
              <a:ext uri="{FF2B5EF4-FFF2-40B4-BE49-F238E27FC236}">
                <a16:creationId xmlns:a16="http://schemas.microsoft.com/office/drawing/2014/main" id="{8A42D4F0-766B-0482-B1FE-93D23C2C08B8}"/>
              </a:ext>
            </a:extLst>
          </p:cNvPr>
          <p:cNvPicPr>
            <a:picLocks noChangeAspect="1"/>
          </p:cNvPicPr>
          <p:nvPr/>
        </p:nvPicPr>
        <p:blipFill>
          <a:blip r:embed="rId4"/>
          <a:stretch>
            <a:fillRect/>
          </a:stretch>
        </p:blipFill>
        <p:spPr>
          <a:xfrm>
            <a:off x="4516219" y="2209800"/>
            <a:ext cx="4458730" cy="3319790"/>
          </a:xfrm>
          <a:prstGeom prst="rect">
            <a:avLst/>
          </a:prstGeom>
        </p:spPr>
      </p:pic>
      <p:sp>
        <p:nvSpPr>
          <p:cNvPr id="4" name="TextBox 3">
            <a:extLst>
              <a:ext uri="{FF2B5EF4-FFF2-40B4-BE49-F238E27FC236}">
                <a16:creationId xmlns:a16="http://schemas.microsoft.com/office/drawing/2014/main" id="{C4849510-F9F3-67BD-1C60-86B0EEFE625C}"/>
              </a:ext>
            </a:extLst>
          </p:cNvPr>
          <p:cNvSpPr txBox="1"/>
          <p:nvPr/>
        </p:nvSpPr>
        <p:spPr>
          <a:xfrm>
            <a:off x="4114800" y="5529590"/>
            <a:ext cx="5029200"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mn-lt"/>
              </a:rPr>
              <a:t>Location, location, location!</a:t>
            </a:r>
          </a:p>
        </p:txBody>
      </p:sp>
    </p:spTree>
    <p:extLst>
      <p:ext uri="{BB962C8B-B14F-4D97-AF65-F5344CB8AC3E}">
        <p14:creationId xmlns:p14="http://schemas.microsoft.com/office/powerpoint/2010/main" val="2116034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BD279-7A07-84AF-1A2A-55474FF5F2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345D4C-92B2-83D8-A22B-250C481E92FE}"/>
              </a:ext>
            </a:extLst>
          </p:cNvPr>
          <p:cNvSpPr>
            <a:spLocks noGrp="1"/>
          </p:cNvSpPr>
          <p:nvPr>
            <p:ph type="title"/>
          </p:nvPr>
        </p:nvSpPr>
        <p:spPr>
          <a:xfrm>
            <a:off x="457200" y="152400"/>
            <a:ext cx="7543800" cy="1066800"/>
          </a:xfrm>
        </p:spPr>
        <p:txBody>
          <a:bodyPr anchor="ctr">
            <a:normAutofit/>
          </a:bodyPr>
          <a:lstStyle/>
          <a:p>
            <a:r>
              <a:rPr lang="en-US" dirty="0"/>
              <a:t>Clinical Placements at NIU</a:t>
            </a:r>
          </a:p>
        </p:txBody>
      </p:sp>
      <p:graphicFrame>
        <p:nvGraphicFramePr>
          <p:cNvPr id="5" name="Content Placeholder 2">
            <a:extLst>
              <a:ext uri="{FF2B5EF4-FFF2-40B4-BE49-F238E27FC236}">
                <a16:creationId xmlns:a16="http://schemas.microsoft.com/office/drawing/2014/main" id="{8942F63B-DD5C-59C8-3E3E-31D09BB8566E}"/>
              </a:ext>
            </a:extLst>
          </p:cNvPr>
          <p:cNvGraphicFramePr>
            <a:graphicFrameLocks noGrp="1"/>
          </p:cNvGraphicFramePr>
          <p:nvPr>
            <p:ph idx="1"/>
            <p:extLst>
              <p:ext uri="{D42A27DB-BD31-4B8C-83A1-F6EECF244321}">
                <p14:modId xmlns:p14="http://schemas.microsoft.com/office/powerpoint/2010/main" val="2323688845"/>
              </p:ext>
            </p:extLst>
          </p:nvPr>
        </p:nvGraphicFramePr>
        <p:xfrm>
          <a:off x="37070" y="1371600"/>
          <a:ext cx="796393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8897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BEA9D3D2-DF73-D0E2-9C1E-CE26C694A22C}"/>
              </a:ext>
            </a:extLst>
          </p:cNvPr>
          <p:cNvSpPr>
            <a:spLocks noGrp="1"/>
          </p:cNvSpPr>
          <p:nvPr>
            <p:ph sz="half" idx="2"/>
          </p:nvPr>
        </p:nvSpPr>
        <p:spPr>
          <a:xfrm>
            <a:off x="5130800" y="1676400"/>
            <a:ext cx="3962400" cy="4186029"/>
          </a:xfrm>
        </p:spPr>
        <p:txBody>
          <a:bodyPr>
            <a:normAutofit lnSpcReduction="10000"/>
          </a:bodyPr>
          <a:lstStyle/>
          <a:p>
            <a:r>
              <a:rPr lang="en-US" sz="2600" dirty="0"/>
              <a:t>First-generation college student.</a:t>
            </a:r>
            <a:br>
              <a:rPr lang="en-US" sz="2600" dirty="0"/>
            </a:br>
            <a:endParaRPr lang="en-US" sz="2600" dirty="0"/>
          </a:p>
          <a:p>
            <a:r>
              <a:rPr lang="en-US" sz="2600" dirty="0"/>
              <a:t>Transferred to NIU from South Suburban College.</a:t>
            </a:r>
            <a:br>
              <a:rPr lang="en-US" sz="2600" dirty="0"/>
            </a:br>
            <a:endParaRPr lang="en-US" sz="2600" dirty="0"/>
          </a:p>
          <a:p>
            <a:r>
              <a:rPr lang="en-US" sz="2600" dirty="0"/>
              <a:t>Bachelor’s degree in Medical Laboratory Sciences (MLS).</a:t>
            </a:r>
          </a:p>
          <a:p>
            <a:endParaRPr lang="en-US" dirty="0"/>
          </a:p>
        </p:txBody>
      </p:sp>
      <p:sp>
        <p:nvSpPr>
          <p:cNvPr id="2" name="Title 1">
            <a:extLst>
              <a:ext uri="{FF2B5EF4-FFF2-40B4-BE49-F238E27FC236}">
                <a16:creationId xmlns:a16="http://schemas.microsoft.com/office/drawing/2014/main" id="{36FBB667-C894-01DC-6223-6F4C4E53908D}"/>
              </a:ext>
            </a:extLst>
          </p:cNvPr>
          <p:cNvSpPr>
            <a:spLocks noGrp="1"/>
          </p:cNvSpPr>
          <p:nvPr>
            <p:ph type="title"/>
          </p:nvPr>
        </p:nvSpPr>
        <p:spPr>
          <a:xfrm>
            <a:off x="457200" y="152400"/>
            <a:ext cx="7543800" cy="990600"/>
          </a:xfrm>
        </p:spPr>
        <p:txBody>
          <a:bodyPr anchor="ctr">
            <a:normAutofit/>
          </a:bodyPr>
          <a:lstStyle/>
          <a:p>
            <a:r>
              <a:rPr lang="en-US" dirty="0"/>
              <a:t>Wendy Lozano, Class of 2025	</a:t>
            </a:r>
          </a:p>
        </p:txBody>
      </p:sp>
      <p:pic>
        <p:nvPicPr>
          <p:cNvPr id="1030" name="Picture 6">
            <a:extLst>
              <a:ext uri="{FF2B5EF4-FFF2-40B4-BE49-F238E27FC236}">
                <a16:creationId xmlns:a16="http://schemas.microsoft.com/office/drawing/2014/main" id="{E71BB289-4003-F897-0D7F-5DD0F86F2439}"/>
              </a:ext>
            </a:extLst>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33867" y="1524000"/>
            <a:ext cx="5038495" cy="4490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751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414B66-29AD-1EBA-2D8A-990ED65857EE}"/>
              </a:ext>
            </a:extLst>
          </p:cNvPr>
          <p:cNvSpPr>
            <a:spLocks noGrp="1"/>
          </p:cNvSpPr>
          <p:nvPr>
            <p:ph sz="half" idx="1"/>
          </p:nvPr>
        </p:nvSpPr>
        <p:spPr>
          <a:xfrm>
            <a:off x="122767" y="1371599"/>
            <a:ext cx="4373034" cy="4602163"/>
          </a:xfrm>
        </p:spPr>
        <p:txBody>
          <a:bodyPr vert="horz" lIns="91440" tIns="45720" rIns="91440" bIns="45720" rtlCol="0">
            <a:normAutofit/>
          </a:bodyPr>
          <a:lstStyle/>
          <a:p>
            <a:pPr marL="0" indent="0">
              <a:lnSpc>
                <a:spcPct val="90000"/>
              </a:lnSpc>
              <a:buFont typeface="Arial" pitchFamily="34" charset="0"/>
              <a:buNone/>
            </a:pPr>
            <a:endParaRPr lang="en-US" sz="2200" i="0" dirty="0">
              <a:effectLst/>
            </a:endParaRPr>
          </a:p>
          <a:p>
            <a:pPr>
              <a:lnSpc>
                <a:spcPct val="90000"/>
              </a:lnSpc>
            </a:pPr>
            <a:r>
              <a:rPr lang="en-US" sz="2400" dirty="0"/>
              <a:t>Close to home.</a:t>
            </a:r>
          </a:p>
          <a:p>
            <a:pPr marL="0" indent="0">
              <a:lnSpc>
                <a:spcPct val="90000"/>
              </a:lnSpc>
              <a:buNone/>
            </a:pPr>
            <a:endParaRPr lang="en-US" sz="2400" dirty="0"/>
          </a:p>
          <a:p>
            <a:pPr>
              <a:lnSpc>
                <a:spcPct val="90000"/>
              </a:lnSpc>
            </a:pPr>
            <a:r>
              <a:rPr lang="en-US" sz="2400" dirty="0"/>
              <a:t>Medical laboratory sciences bachelor’s degree program.</a:t>
            </a:r>
          </a:p>
          <a:p>
            <a:pPr>
              <a:lnSpc>
                <a:spcPct val="90000"/>
              </a:lnSpc>
            </a:pPr>
            <a:endParaRPr lang="en-US" sz="2400" dirty="0"/>
          </a:p>
          <a:p>
            <a:pPr>
              <a:lnSpc>
                <a:spcPct val="90000"/>
              </a:lnSpc>
            </a:pPr>
            <a:r>
              <a:rPr lang="en-US" sz="2400" dirty="0"/>
              <a:t>NIU offers so many affiliated hospitals to choose from!</a:t>
            </a:r>
          </a:p>
          <a:p>
            <a:pPr>
              <a:lnSpc>
                <a:spcPct val="90000"/>
              </a:lnSpc>
            </a:pPr>
            <a:endParaRPr lang="en-US" sz="2200" dirty="0"/>
          </a:p>
          <a:p>
            <a:pPr marL="0" indent="0">
              <a:lnSpc>
                <a:spcPct val="90000"/>
              </a:lnSpc>
              <a:buFont typeface="Arial" pitchFamily="34" charset="0"/>
              <a:buNone/>
            </a:pPr>
            <a:endParaRPr lang="en-US" sz="2200" dirty="0"/>
          </a:p>
          <a:p>
            <a:pPr marL="0" indent="0">
              <a:lnSpc>
                <a:spcPct val="90000"/>
              </a:lnSpc>
              <a:buFont typeface="Arial" pitchFamily="34" charset="0"/>
              <a:buNone/>
            </a:pPr>
            <a:endParaRPr lang="en-US" sz="2200" dirty="0"/>
          </a:p>
          <a:p>
            <a:pPr>
              <a:lnSpc>
                <a:spcPct val="90000"/>
              </a:lnSpc>
            </a:pPr>
            <a:endParaRPr lang="en-US" sz="2200" dirty="0"/>
          </a:p>
        </p:txBody>
      </p:sp>
      <p:pic>
        <p:nvPicPr>
          <p:cNvPr id="6" name="Picture 5" descr="A city with a pond and buildings">
            <a:extLst>
              <a:ext uri="{FF2B5EF4-FFF2-40B4-BE49-F238E27FC236}">
                <a16:creationId xmlns:a16="http://schemas.microsoft.com/office/drawing/2014/main" id="{F9F8B1C8-D807-F60C-4D42-82FE6921709F}"/>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145000"/>
                    </a14:imgEffect>
                  </a14:imgLayer>
                </a14:imgProps>
              </a:ext>
              <a:ext uri="{28A0092B-C50C-407E-A947-70E740481C1C}">
                <a14:useLocalDpi xmlns:a14="http://schemas.microsoft.com/office/drawing/2010/main" val="0"/>
              </a:ext>
            </a:extLst>
          </a:blip>
          <a:srcRect l="25964" r="27010"/>
          <a:stretch>
            <a:fillRect/>
          </a:stretch>
        </p:blipFill>
        <p:spPr>
          <a:xfrm>
            <a:off x="4495801" y="0"/>
            <a:ext cx="4648199" cy="6858000"/>
          </a:xfrm>
          <a:prstGeom prst="rect">
            <a:avLst/>
          </a:prstGeom>
          <a:noFill/>
          <a:ln>
            <a:noFill/>
          </a:ln>
          <a:effectLst>
            <a:glow rad="1905000">
              <a:schemeClr val="bg1">
                <a:alpha val="0"/>
              </a:schemeClr>
            </a:glow>
            <a:outerShdw blurRad="1270000" algn="ctr" rotWithShape="0">
              <a:srgbClr val="000000">
                <a:alpha val="0"/>
              </a:srgbClr>
            </a:outerShdw>
            <a:reflection blurRad="1270000" stA="0" dir="5400000" sy="-100000" algn="bl" rotWithShape="0"/>
          </a:effectLst>
        </p:spPr>
      </p:pic>
      <p:sp>
        <p:nvSpPr>
          <p:cNvPr id="4" name="TextBox 3">
            <a:extLst>
              <a:ext uri="{FF2B5EF4-FFF2-40B4-BE49-F238E27FC236}">
                <a16:creationId xmlns:a16="http://schemas.microsoft.com/office/drawing/2014/main" id="{9F42CA26-3154-0A44-B446-B22F31528665}"/>
              </a:ext>
            </a:extLst>
          </p:cNvPr>
          <p:cNvSpPr txBox="1"/>
          <p:nvPr/>
        </p:nvSpPr>
        <p:spPr>
          <a:xfrm>
            <a:off x="457200" y="152400"/>
            <a:ext cx="7543800" cy="990600"/>
          </a:xfrm>
          <a:prstGeom prst="rect">
            <a:avLst/>
          </a:prstGeom>
        </p:spPr>
        <p:txBody>
          <a:bodyPr vert="horz" lIns="91440" tIns="45720" rIns="91440" bIns="45720" rtlCol="0" anchor="ctr">
            <a:normAutofit/>
          </a:bodyPr>
          <a:lstStyle/>
          <a:p>
            <a:pPr>
              <a:spcBef>
                <a:spcPct val="0"/>
              </a:spcBef>
              <a:spcAft>
                <a:spcPts val="600"/>
              </a:spcAft>
            </a:pPr>
            <a:r>
              <a:rPr lang="en-US" sz="4000" b="1" kern="1200" dirty="0">
                <a:solidFill>
                  <a:schemeClr val="bg1"/>
                </a:solidFill>
                <a:latin typeface="Arial" panose="020B0604020202020204" pitchFamily="34" charset="0"/>
                <a:ea typeface="Roboto Slab" pitchFamily="2" charset="0"/>
                <a:cs typeface="Arial" pitchFamily="34" charset="0"/>
              </a:rPr>
              <a:t>Why NIU?</a:t>
            </a:r>
          </a:p>
        </p:txBody>
      </p:sp>
    </p:spTree>
    <p:extLst>
      <p:ext uri="{BB962C8B-B14F-4D97-AF65-F5344CB8AC3E}">
        <p14:creationId xmlns:p14="http://schemas.microsoft.com/office/powerpoint/2010/main" val="952284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8D3F35-5D14-2B07-5D95-10E7051FE90D}"/>
              </a:ext>
            </a:extLst>
          </p:cNvPr>
          <p:cNvPicPr>
            <a:picLocks noChangeAspect="1"/>
          </p:cNvPicPr>
          <p:nvPr/>
        </p:nvPicPr>
        <p:blipFill>
          <a:blip r:embed="rId3"/>
          <a:srcRect l="17260" r="24739" b="2"/>
          <a:stretch>
            <a:fillRect/>
          </a:stretch>
        </p:blipFill>
        <p:spPr>
          <a:xfrm>
            <a:off x="76200" y="1524000"/>
            <a:ext cx="3766420" cy="4217817"/>
          </a:xfrm>
          <a:prstGeom prst="rect">
            <a:avLst/>
          </a:prstGeom>
          <a:noFill/>
        </p:spPr>
      </p:pic>
      <p:sp>
        <p:nvSpPr>
          <p:cNvPr id="3" name="Content Placeholder 2">
            <a:extLst>
              <a:ext uri="{FF2B5EF4-FFF2-40B4-BE49-F238E27FC236}">
                <a16:creationId xmlns:a16="http://schemas.microsoft.com/office/drawing/2014/main" id="{460A32B1-4435-1371-6736-61AD95EDB763}"/>
              </a:ext>
            </a:extLst>
          </p:cNvPr>
          <p:cNvSpPr>
            <a:spLocks noGrp="1"/>
          </p:cNvSpPr>
          <p:nvPr>
            <p:ph sz="half" idx="2"/>
          </p:nvPr>
        </p:nvSpPr>
        <p:spPr>
          <a:xfrm>
            <a:off x="3886200" y="2590800"/>
            <a:ext cx="5181600" cy="2362200"/>
          </a:xfrm>
        </p:spPr>
        <p:txBody>
          <a:bodyPr>
            <a:normAutofit/>
          </a:bodyPr>
          <a:lstStyle/>
          <a:p>
            <a:pPr>
              <a:lnSpc>
                <a:spcPct val="90000"/>
              </a:lnSpc>
            </a:pPr>
            <a:r>
              <a:rPr lang="en-US" sz="2600" b="0" i="0" u="none" strike="noStrike" dirty="0">
                <a:effectLst/>
              </a:rPr>
              <a:t>NIU transfer scholarship</a:t>
            </a:r>
            <a:endParaRPr lang="en-US" sz="2600" dirty="0"/>
          </a:p>
          <a:p>
            <a:pPr marL="0" indent="0">
              <a:lnSpc>
                <a:spcPct val="90000"/>
              </a:lnSpc>
              <a:buNone/>
            </a:pPr>
            <a:r>
              <a:rPr lang="en-US" sz="2600" b="0" i="0" dirty="0">
                <a:effectLst/>
              </a:rPr>
              <a:t> </a:t>
            </a:r>
          </a:p>
          <a:p>
            <a:pPr>
              <a:lnSpc>
                <a:spcPct val="90000"/>
              </a:lnSpc>
            </a:pPr>
            <a:r>
              <a:rPr lang="en-US" sz="2600" b="0" i="0" u="none" strike="noStrike" dirty="0">
                <a:effectLst/>
              </a:rPr>
              <a:t>AIM High Transfer Achievement Award</a:t>
            </a:r>
          </a:p>
          <a:p>
            <a:pPr marL="0" indent="0">
              <a:lnSpc>
                <a:spcPct val="90000"/>
              </a:lnSpc>
              <a:buNone/>
            </a:pPr>
            <a:endParaRPr lang="en-US" sz="2600" b="0" i="0" dirty="0">
              <a:effectLst/>
            </a:endParaRPr>
          </a:p>
          <a:p>
            <a:pPr>
              <a:lnSpc>
                <a:spcPct val="90000"/>
              </a:lnSpc>
            </a:pPr>
            <a:endParaRPr lang="en-US" sz="2400" dirty="0"/>
          </a:p>
        </p:txBody>
      </p:sp>
      <p:sp>
        <p:nvSpPr>
          <p:cNvPr id="2" name="Title 1">
            <a:extLst>
              <a:ext uri="{FF2B5EF4-FFF2-40B4-BE49-F238E27FC236}">
                <a16:creationId xmlns:a16="http://schemas.microsoft.com/office/drawing/2014/main" id="{0B205788-1F7D-4404-EED1-CB5FE2703EF2}"/>
              </a:ext>
            </a:extLst>
          </p:cNvPr>
          <p:cNvSpPr>
            <a:spLocks noGrp="1"/>
          </p:cNvSpPr>
          <p:nvPr>
            <p:ph type="title"/>
          </p:nvPr>
        </p:nvSpPr>
        <p:spPr>
          <a:xfrm>
            <a:off x="457200" y="152400"/>
            <a:ext cx="7543800" cy="990600"/>
          </a:xfrm>
        </p:spPr>
        <p:txBody>
          <a:bodyPr anchor="ctr">
            <a:normAutofit/>
          </a:bodyPr>
          <a:lstStyle/>
          <a:p>
            <a:r>
              <a:rPr lang="en-US" dirty="0"/>
              <a:t>Scholarships </a:t>
            </a:r>
          </a:p>
        </p:txBody>
      </p:sp>
    </p:spTree>
    <p:extLst>
      <p:ext uri="{BB962C8B-B14F-4D97-AF65-F5344CB8AC3E}">
        <p14:creationId xmlns:p14="http://schemas.microsoft.com/office/powerpoint/2010/main" val="113754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5E8CA5-FF5A-436E-553B-F2B0F55EF385}"/>
              </a:ext>
            </a:extLst>
          </p:cNvPr>
          <p:cNvSpPr>
            <a:spLocks noGrp="1"/>
          </p:cNvSpPr>
          <p:nvPr>
            <p:ph idx="1"/>
          </p:nvPr>
        </p:nvSpPr>
        <p:spPr>
          <a:xfrm>
            <a:off x="76200" y="1600200"/>
            <a:ext cx="7016808" cy="4572000"/>
          </a:xfrm>
        </p:spPr>
        <p:txBody>
          <a:bodyPr>
            <a:normAutofit/>
          </a:bodyPr>
          <a:lstStyle/>
          <a:p>
            <a:endParaRPr lang="en-US" b="0" i="0" dirty="0">
              <a:solidFill>
                <a:srgbClr val="242424"/>
              </a:solidFill>
              <a:effectLst/>
              <a:latin typeface="+mn-lt"/>
            </a:endParaRPr>
          </a:p>
          <a:p>
            <a:r>
              <a:rPr lang="en-US" b="0" i="0" dirty="0">
                <a:solidFill>
                  <a:srgbClr val="242424"/>
                </a:solidFill>
                <a:effectLst/>
                <a:latin typeface="+mn-lt"/>
              </a:rPr>
              <a:t>August 2024 through May 2025</a:t>
            </a:r>
          </a:p>
          <a:p>
            <a:endParaRPr lang="en-US" dirty="0">
              <a:solidFill>
                <a:srgbClr val="242424"/>
              </a:solidFill>
              <a:latin typeface="+mn-lt"/>
            </a:endParaRPr>
          </a:p>
          <a:p>
            <a:r>
              <a:rPr lang="en-US" dirty="0">
                <a:solidFill>
                  <a:srgbClr val="242424"/>
                </a:solidFill>
                <a:latin typeface="+mn-lt"/>
              </a:rPr>
              <a:t>Working in a real-world</a:t>
            </a:r>
            <a:br>
              <a:rPr lang="en-US" dirty="0">
                <a:solidFill>
                  <a:srgbClr val="242424"/>
                </a:solidFill>
                <a:latin typeface="+mn-lt"/>
              </a:rPr>
            </a:br>
            <a:r>
              <a:rPr lang="en-US" dirty="0">
                <a:solidFill>
                  <a:srgbClr val="242424"/>
                </a:solidFill>
                <a:latin typeface="+mn-lt"/>
              </a:rPr>
              <a:t>clinical setting</a:t>
            </a:r>
          </a:p>
          <a:p>
            <a:endParaRPr lang="en-US" dirty="0"/>
          </a:p>
        </p:txBody>
      </p:sp>
      <p:sp>
        <p:nvSpPr>
          <p:cNvPr id="3" name="Title 2">
            <a:extLst>
              <a:ext uri="{FF2B5EF4-FFF2-40B4-BE49-F238E27FC236}">
                <a16:creationId xmlns:a16="http://schemas.microsoft.com/office/drawing/2014/main" id="{FFDD65BB-EA2C-5076-37DD-1D7C8DF732CF}"/>
              </a:ext>
            </a:extLst>
          </p:cNvPr>
          <p:cNvSpPr>
            <a:spLocks noGrp="1"/>
          </p:cNvSpPr>
          <p:nvPr>
            <p:ph type="title"/>
          </p:nvPr>
        </p:nvSpPr>
        <p:spPr/>
        <p:txBody>
          <a:bodyPr/>
          <a:lstStyle/>
          <a:p>
            <a:r>
              <a:rPr lang="en-US" dirty="0"/>
              <a:t>Hands-on learning</a:t>
            </a:r>
          </a:p>
        </p:txBody>
      </p:sp>
      <p:pic>
        <p:nvPicPr>
          <p:cNvPr id="4" name="Content Placeholder 3" descr="A person standing next to a sign">
            <a:extLst>
              <a:ext uri="{FF2B5EF4-FFF2-40B4-BE49-F238E27FC236}">
                <a16:creationId xmlns:a16="http://schemas.microsoft.com/office/drawing/2014/main" id="{6C32C14B-FBB8-94C8-20EE-683D2309DD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165725" y="2327275"/>
            <a:ext cx="4394200" cy="3295650"/>
          </a:xfrm>
          <a:prstGeom prst="rect">
            <a:avLst/>
          </a:prstGeom>
        </p:spPr>
      </p:pic>
    </p:spTree>
    <p:extLst>
      <p:ext uri="{BB962C8B-B14F-4D97-AF65-F5344CB8AC3E}">
        <p14:creationId xmlns:p14="http://schemas.microsoft.com/office/powerpoint/2010/main" val="111427705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2452</TotalTime>
  <Words>1010</Words>
  <Application>Microsoft Office PowerPoint</Application>
  <PresentationFormat>On-screen Show (4:3)</PresentationFormat>
  <Paragraphs>103</Paragraphs>
  <Slides>13</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Aptos</vt:lpstr>
      <vt:lpstr>Segoe UI</vt:lpstr>
      <vt:lpstr>Arial</vt:lpstr>
      <vt:lpstr>Gotham Black</vt:lpstr>
      <vt:lpstr>Montserrat</vt:lpstr>
      <vt:lpstr>Calibri</vt:lpstr>
      <vt:lpstr>Times New Roman</vt:lpstr>
      <vt:lpstr>Arial Black</vt:lpstr>
      <vt:lpstr>1_Office Theme</vt:lpstr>
      <vt:lpstr>2_Office Theme</vt:lpstr>
      <vt:lpstr>Medical Laboratory Sciences:  Hands-on Learning  Board of Trustees Presentation June 12, 2025</vt:lpstr>
      <vt:lpstr>Amanda Voelker  Clinical Coordinator for MLS </vt:lpstr>
      <vt:lpstr>Medical Laboratory Scientists</vt:lpstr>
      <vt:lpstr>Why MLS at NIU?</vt:lpstr>
      <vt:lpstr>Clinical Placements at NIU</vt:lpstr>
      <vt:lpstr>Wendy Lozano, Class of 2025 </vt:lpstr>
      <vt:lpstr>PowerPoint Presentation</vt:lpstr>
      <vt:lpstr>Scholarships </vt:lpstr>
      <vt:lpstr>Hands-on learning</vt:lpstr>
      <vt:lpstr>Huskies get hired!</vt:lpstr>
      <vt:lpstr>Huskies get certified!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Jennice O'Brien</dc:creator>
  <cp:lastModifiedBy>Jane Donahue</cp:lastModifiedBy>
  <cp:revision>128</cp:revision>
  <dcterms:created xsi:type="dcterms:W3CDTF">2010-05-18T23:17:18Z</dcterms:created>
  <dcterms:modified xsi:type="dcterms:W3CDTF">2025-06-04T15:29:06Z</dcterms:modified>
</cp:coreProperties>
</file>